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310" r:id="rId6"/>
    <p:sldId id="309" r:id="rId7"/>
    <p:sldId id="313" r:id="rId8"/>
    <p:sldId id="308" r:id="rId9"/>
    <p:sldId id="302" r:id="rId10"/>
    <p:sldId id="311" r:id="rId11"/>
    <p:sldId id="312" r:id="rId12"/>
    <p:sldId id="307" r:id="rId13"/>
    <p:sldId id="306" r:id="rId14"/>
    <p:sldId id="304" r:id="rId15"/>
    <p:sldId id="305" r:id="rId16"/>
    <p:sldId id="303" r:id="rId17"/>
    <p:sldId id="301" r:id="rId18"/>
    <p:sldId id="300" r:id="rId19"/>
    <p:sldId id="298" r:id="rId20"/>
    <p:sldId id="297" r:id="rId21"/>
    <p:sldId id="299" r:id="rId22"/>
    <p:sldId id="296" r:id="rId23"/>
    <p:sldId id="295" r:id="rId24"/>
    <p:sldId id="294" r:id="rId25"/>
    <p:sldId id="293" r:id="rId26"/>
    <p:sldId id="292" r:id="rId27"/>
    <p:sldId id="287" r:id="rId28"/>
    <p:sldId id="291" r:id="rId29"/>
    <p:sldId id="289" r:id="rId30"/>
    <p:sldId id="288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National_Coat_of_arms_of_Denmark.sv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52B124C-C045-02B5-05CB-B39DF5B73654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Dánsko 5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Denmark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D27FC64-AFE3-46EA-885A-79959E2E9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874B176E-230F-440C-84CB-BD162D1447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1E5557C1-2175-4850-97EB-5DBB9CB9B66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211994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When a child is born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When a child is bor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50A85B79-546D-43BB-9DEF-73A762836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0" y="6381328"/>
            <a:ext cx="1218522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Denmark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Denemarken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Dänemark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Dinamarca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Danimarka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Dánia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684DA78-CE73-4BD0-8920-9F42703DDA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Picture 9" descr="Znak Dánska">
            <a:hlinkClick r:id="rId3" tooltip="Znak Dánska"/>
            <a:extLst>
              <a:ext uri="{FF2B5EF4-FFF2-40B4-BE49-F238E27FC236}">
                <a16:creationId xmlns:a16="http://schemas.microsoft.com/office/drawing/2014/main" id="{71EEE138-F54E-4133-8F31-0E37CBE0F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20688"/>
            <a:ext cx="755650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AAB3BA3C-A9BB-4A63-B421-CBBBB0CFF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5959" y="623392"/>
            <a:ext cx="936625" cy="57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7EF2121C-852B-4DBF-AA4C-4D3F979BB193}"/>
              </a:ext>
            </a:extLst>
          </p:cNvPr>
          <p:cNvSpPr/>
          <p:nvPr/>
        </p:nvSpPr>
        <p:spPr>
          <a:xfrm>
            <a:off x="2999656" y="620688"/>
            <a:ext cx="6768752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Dánsko  5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1F432F0E-CA0C-4E73-810B-9AB8DF6DE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067201-11AF-4374-BD05-589E604E0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5626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26F3DD-2EC1-456F-A363-D7D61868A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232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10F19E-E10B-4099-B059-BB9B91EBF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873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6187EC-ED37-45AC-AE47-EE95D0178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88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E9085FC-A368-4067-A3F5-E79069860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4632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DD198B-83D6-4220-BE75-74FBE7CF0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922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642861-8993-4BC2-9A5A-A16897B12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78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D96EE9-3C0E-49B6-8128-41A124B5D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14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12C8B4-3F97-432F-AE2B-6C218055A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405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E4BB16-E0F2-42FC-ADE2-01AACC981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4887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10D64B-A1F9-4992-8B5B-38964FCAB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0398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EFB12B-CF2B-4039-8D38-802874DA0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9070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C00ABC-7CC3-454B-9BA4-1735FC88C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157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702EB5-FC9C-42B7-840B-D6E4690A3F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548680"/>
            <a:ext cx="10729192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189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DD00D5-95A6-4A8C-A047-27F42F019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1207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1F9E2-2847-4F76-87D7-44EC927B5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136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5AF4A8-8C1E-4681-96DA-B0B086B6C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0931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A3DA47-29F3-4217-99D5-44F5E3836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0867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E6D0E9-D164-4363-8C7E-E8565FEE8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688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F3335A-D843-4C54-B608-CACC05F54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8642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CEA978-A606-44CD-A9D8-259514AA4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207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535512-1A45-4997-A651-2011D7CBC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1535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826941-59F8-499F-A3AD-CC1F9EF12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5219497-AB25-4FC2-8E3F-CE6F0D608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769C68-7079-4749-AAA0-70C0DD48D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EBE32E-4B79-408C-8A80-919548A4D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599DE91-D527-4913-9949-206A7B100B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45" y="494109"/>
            <a:ext cx="10788655" cy="50822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867D950-CBDD-400E-AEFE-A1B7C1F142FF}"/>
              </a:ext>
            </a:extLst>
          </p:cNvPr>
          <p:cNvSpPr/>
          <p:nvPr/>
        </p:nvSpPr>
        <p:spPr>
          <a:xfrm>
            <a:off x="707945" y="4945797"/>
            <a:ext cx="1077610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68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2023-01-11T16:28:37Z</dcterms:modified>
</cp:coreProperties>
</file>