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2" r:id="rId6"/>
    <p:sldId id="311" r:id="rId7"/>
    <p:sldId id="285" r:id="rId8"/>
    <p:sldId id="281" r:id="rId9"/>
    <p:sldId id="278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08" r:id="rId28"/>
    <p:sldId id="309" r:id="rId29"/>
    <p:sldId id="303" r:id="rId30"/>
    <p:sldId id="313" r:id="rId31"/>
    <p:sldId id="314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DF77E7A-BF7E-DE7C-3F0D-56F60E6052E1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 93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Rusko 5.wav"/>
            </a:hlinkClick>
            <a:extLst>
              <a:ext uri="{FF2B5EF4-FFF2-40B4-BE49-F238E27FC236}">
                <a16:creationId xmlns:a16="http://schemas.microsoft.com/office/drawing/2014/main" id="{799E6017-4703-B0EF-508E-941A9D9AE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8815" y="548680"/>
            <a:ext cx="360040" cy="32439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9304A29-1961-32E6-C1E1-286CA68C82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038FB426-EE8F-5ADE-A09D-5A39CD2C9CC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5520" y="73766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D9A49415-F8BD-8079-3BCC-FBD3CE6A961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16156" y="180480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Rusko 5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Rusko 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371662E-8C3C-F63E-DC27-BCD59BBC2EB4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2B47ECE-E878-6400-A440-4A11EA91B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36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842507D-8D5C-1DB8-CD30-F3F6869A080A}"/>
              </a:ext>
            </a:extLst>
          </p:cNvPr>
          <p:cNvSpPr/>
          <p:nvPr/>
        </p:nvSpPr>
        <p:spPr>
          <a:xfrm>
            <a:off x="3575720" y="54868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93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C1BEB0-D016-3946-66C4-B988B5E2C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94D50D-DCE8-0B14-59B2-0356E2543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920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F5B58C-6CB1-E009-269F-A2EF7681A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9683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313874-81B8-F87A-BCC1-FBDA73EDC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F9FF3C-36AA-BA7D-8A72-7E412F92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1A67B5-CDAA-9559-8214-0A8D423B6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0C1E524-39D4-15FB-F559-648259698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7713E1-2D51-DD6E-4373-B13902B08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852077-9ED9-9766-8EE8-B3ADA470B1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BA64BC-4EBC-2479-0A78-B87384B3C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023486-931E-74E4-9EA6-366757206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3C5EFB-4AE5-6DBD-2807-692D87D8C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2D4FB1-1DCF-E917-475D-5B03BAEB6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11F02F-343E-1643-14D6-4AB53BC47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16E340-6509-1BF5-A857-AAA229FC6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AC195A-919B-A28E-EC1B-A2A891231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1B59DF-CA0A-0149-6558-1D553C1A0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F8A7EF-7102-F171-39C5-014C3A993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231EB1-4AA2-C3D8-7052-2CFFE07FF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1DD732-28DF-1B57-C215-FF3109822E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2F2ABE-5D2B-1967-2970-961083584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3C85F1-4FA0-321C-6109-190C1E15C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91A0A8-9424-990D-CD89-E24A34657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2BD5A0-9126-1729-557C-CF620BAAE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063353-E527-3E75-3023-1E053C36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4D97554-ABA8-DB48-23C3-F819A0CCB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2195C6-B966-F26F-3F1F-5FAE8057A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611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E7B9C7-E721-4900-B0E9-02A9630E3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234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FBBB63E-1F95-A9BB-C1B4-C1D41B0CAC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26" y="454422"/>
            <a:ext cx="10795373" cy="51140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12D51ED-9A2E-A763-BF04-FEEC7463380E}"/>
              </a:ext>
            </a:extLst>
          </p:cNvPr>
          <p:cNvSpPr/>
          <p:nvPr/>
        </p:nvSpPr>
        <p:spPr>
          <a:xfrm>
            <a:off x="4418074" y="5097949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35D8BF1A-5DCD-94DF-DE6E-C406D8949A6D}"/>
              </a:ext>
            </a:extLst>
          </p:cNvPr>
          <p:cNvSpPr/>
          <p:nvPr/>
        </p:nvSpPr>
        <p:spPr>
          <a:xfrm>
            <a:off x="623392" y="509794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EF38EE15-2A3E-B45D-9CEA-17E50C8E48B3}"/>
              </a:ext>
            </a:extLst>
          </p:cNvPr>
          <p:cNvSpPr/>
          <p:nvPr/>
        </p:nvSpPr>
        <p:spPr>
          <a:xfrm>
            <a:off x="9599387" y="5064738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E18A6A1B-BA5C-7B94-CE11-BF435F0DFE89}"/>
              </a:ext>
            </a:extLst>
          </p:cNvPr>
          <p:cNvSpPr/>
          <p:nvPr/>
        </p:nvSpPr>
        <p:spPr>
          <a:xfrm>
            <a:off x="4655840" y="769737"/>
            <a:ext cx="3864781" cy="107721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</a:t>
            </a:r>
          </a:p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den 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</TotalTime>
  <Words>63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2023-01-09T18:34:30Z</dcterms:modified>
</cp:coreProperties>
</file>