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1" r:id="rId6"/>
    <p:sldId id="281" r:id="rId7"/>
    <p:sldId id="278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7" r:id="rId22"/>
    <p:sldId id="306" r:id="rId23"/>
    <p:sldId id="305" r:id="rId24"/>
    <p:sldId id="304" r:id="rId25"/>
    <p:sldId id="309" r:id="rId26"/>
    <p:sldId id="308" r:id="rId27"/>
    <p:sldId id="303" r:id="rId28"/>
    <p:sldId id="315" r:id="rId29"/>
    <p:sldId id="314" r:id="rId30"/>
    <p:sldId id="31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B738A38-EF29-F6C2-E0E5-E29131B44490}"/>
              </a:ext>
            </a:extLst>
          </p:cNvPr>
          <p:cNvSpPr/>
          <p:nvPr/>
        </p:nvSpPr>
        <p:spPr>
          <a:xfrm>
            <a:off x="0" y="184482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  116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moteurs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du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</a:t>
            </a: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10 That's the way it is.wav"/>
            </a:hlinkClick>
            <a:extLst>
              <a:ext uri="{FF2B5EF4-FFF2-40B4-BE49-F238E27FC236}">
                <a16:creationId xmlns:a16="http://schemas.microsoft.com/office/drawing/2014/main" id="{506D762E-08CD-F559-E570-D347740B30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4800" y="1196752"/>
            <a:ext cx="399605" cy="36004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CE7E5DC4-1F71-839F-D143-CCEE73C712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B839D3AE-0825-D525-D8DC-0ADD77F5558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711624" y="937695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5D03AF0C-9B34-167A-B7A0-8C6CD06A15F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052260" y="220486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3000">
        <p:split orient="vert"/>
        <p:sndAc>
          <p:stSnd loop="1">
            <p:snd r:embed="rId2" name="10 That's the way it is.wav"/>
          </p:stSnd>
        </p:sndAc>
      </p:transition>
    </mc:Choice>
    <mc:Fallback>
      <p:transition spd="slow" advClick="0" advTm="13000">
        <p:split orient="vert"/>
        <p:sndAc>
          <p:stSnd loop="1">
            <p:snd r:embed="rId2" name="10 That's the way it 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6CD91AD-5C71-7836-62E7-CE4D0AD57CC2}"/>
              </a:ext>
            </a:extLst>
          </p:cNvPr>
          <p:cNvSpPr/>
          <p:nvPr/>
        </p:nvSpPr>
        <p:spPr>
          <a:xfrm>
            <a:off x="0" y="5930132"/>
            <a:ext cx="12192000" cy="9278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BBC6FB14-3BFB-4007-6047-46ADE87465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6040122"/>
            <a:ext cx="1182063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F0004FBF-EC64-888A-2D76-04F5C4A17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49144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2C31EC32-986F-7B4B-C23E-4177C94357F0}"/>
              </a:ext>
            </a:extLst>
          </p:cNvPr>
          <p:cNvSpPr/>
          <p:nvPr/>
        </p:nvSpPr>
        <p:spPr>
          <a:xfrm>
            <a:off x="623392" y="692696"/>
            <a:ext cx="2952328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116</a:t>
            </a:r>
            <a:endParaRPr lang="es-ES" sz="4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4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F557A8-182E-2D6B-4D48-F952A9B774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4378C0-1EF3-2C0A-7871-804B319F7A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077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B6BFE9-8FCE-8F3E-C9DE-8142AE8A9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50A110-FDA0-157E-FF5F-0C6BCF1777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FE00F9-CFF0-EF47-6685-5F03066094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CCDD9B-C621-EDE3-6516-56545A0A00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B3ACF1-22EF-C2EA-B252-747BEFF332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BB65C-BA1D-7C03-73A8-0ACCDC165D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25C65D-C8DC-B3BA-C3E5-F4A82A1DA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BC34AD-DD58-98F5-9013-2E78BA689C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043AA8-C978-7BA1-DAB0-DEF4EB689B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01E72F-3331-AC50-B081-A634761D0E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287927-AA3A-2CB5-8BEB-6AA3CFF3E0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08001C-4048-15C9-E27A-7CE4B8EF28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1D6B75-FD7B-393D-86BC-7A6F67BA9E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563BCF-C6E9-F971-395A-70C4B083B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23BD03-4163-F2CD-AA20-F68280AD8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FC3380-50A4-E733-F108-E3EDD524F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26ADA1-5D94-6CC5-6E9B-F4B5ED51B1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363C2D-BE52-C7A0-1BCD-859F83B5D5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A9EC36-F3DA-CB38-7D0E-2EE0649FD1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215B12-8780-9FB7-B936-A24E566677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684002-75E6-9E17-6D9A-939A4B085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E55B39-DC34-A75A-F535-C174F03619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1268760"/>
            <a:ext cx="10801200" cy="5058519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BB3FBAC-9E30-7AB6-32E8-E017EE1597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96469" y="530721"/>
            <a:ext cx="10801200" cy="1162983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549E546B-903D-20C4-23AF-823E641B7C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30721"/>
            <a:ext cx="10801200" cy="579655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1097593-4229-1EBD-6F83-C2F42BEA9E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96469" y="530721"/>
            <a:ext cx="10801200" cy="1162983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E2758602-F84A-E81B-1AA9-8EAE19BAC1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05" y="1340768"/>
            <a:ext cx="10783363" cy="4981963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09408C7D-54BD-E67D-8EF3-A89368B890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14099"/>
            <a:ext cx="10801200" cy="580863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93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414EDF-7E1A-09DA-5C30-EA8BDDFCFB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8639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42E99C-DD22-9FA6-41EB-58AF6F4D68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7772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EEE51E6-1F5C-51DD-C525-08959D8FF9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86" y="585524"/>
            <a:ext cx="10775513" cy="498296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7C8C79DF-F37B-DD01-8396-2B310992FDD7}"/>
              </a:ext>
            </a:extLst>
          </p:cNvPr>
          <p:cNvSpPr/>
          <p:nvPr/>
        </p:nvSpPr>
        <p:spPr>
          <a:xfrm>
            <a:off x="4430916" y="5045274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3CCCF0C6-53E6-68C3-C9C5-BCF7CDEAA0C3}"/>
              </a:ext>
            </a:extLst>
          </p:cNvPr>
          <p:cNvSpPr/>
          <p:nvPr/>
        </p:nvSpPr>
        <p:spPr>
          <a:xfrm>
            <a:off x="695399" y="5056757"/>
            <a:ext cx="293449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0FA9B60A-A96C-1309-F05E-202BB3CEAF8A}"/>
              </a:ext>
            </a:extLst>
          </p:cNvPr>
          <p:cNvSpPr/>
          <p:nvPr/>
        </p:nvSpPr>
        <p:spPr>
          <a:xfrm>
            <a:off x="9580836" y="5039865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AC9277FB-099B-DF87-3AE2-FAD3B9C7E627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A1D0218A-1E6E-A6B2-EF2B-FFD58C704763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475727F0-C2D5-A42E-14D8-3AC10DBBE8BD}"/>
              </a:ext>
            </a:extLst>
          </p:cNvPr>
          <p:cNvSpPr/>
          <p:nvPr/>
        </p:nvSpPr>
        <p:spPr>
          <a:xfrm>
            <a:off x="4636083" y="609253"/>
            <a:ext cx="38361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278</TotalTime>
  <Words>98</Words>
  <Application>Microsoft Office PowerPoint</Application>
  <PresentationFormat>Širokoúhlá obrazovka</PresentationFormat>
  <Paragraphs>18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91</cp:revision>
  <dcterms:created xsi:type="dcterms:W3CDTF">2020-02-21T13:54:42Z</dcterms:created>
  <dcterms:modified xsi:type="dcterms:W3CDTF">2023-01-08T16:21:21Z</dcterms:modified>
</cp:coreProperties>
</file>