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26" Type="http://schemas.openxmlformats.org/officeDocument/2006/relationships/audio" Target="../media/audio19.wav"/><Relationship Id="rId39" Type="http://schemas.openxmlformats.org/officeDocument/2006/relationships/audio" Target="../media/audio32.wav"/><Relationship Id="rId3" Type="http://schemas.openxmlformats.org/officeDocument/2006/relationships/image" Target="../media/image1.jpeg"/><Relationship Id="rId21" Type="http://schemas.openxmlformats.org/officeDocument/2006/relationships/audio" Target="../media/audio14.wav"/><Relationship Id="rId34" Type="http://schemas.openxmlformats.org/officeDocument/2006/relationships/audio" Target="../media/audio27.wav"/><Relationship Id="rId42" Type="http://schemas.openxmlformats.org/officeDocument/2006/relationships/image" Target="../media/image8.gif"/><Relationship Id="rId7" Type="http://schemas.openxmlformats.org/officeDocument/2006/relationships/image" Target="../media/image5.gif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5" Type="http://schemas.openxmlformats.org/officeDocument/2006/relationships/audio" Target="../media/audio18.wav"/><Relationship Id="rId33" Type="http://schemas.openxmlformats.org/officeDocument/2006/relationships/audio" Target="../media/audio26.wav"/><Relationship Id="rId38" Type="http://schemas.openxmlformats.org/officeDocument/2006/relationships/audio" Target="../media/audio31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3.wav"/><Relationship Id="rId29" Type="http://schemas.openxmlformats.org/officeDocument/2006/relationships/audio" Target="../media/audio22.wav"/><Relationship Id="rId41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audio" Target="../media/audio4.wav"/><Relationship Id="rId24" Type="http://schemas.openxmlformats.org/officeDocument/2006/relationships/audio" Target="../media/audio17.wav"/><Relationship Id="rId32" Type="http://schemas.openxmlformats.org/officeDocument/2006/relationships/audio" Target="../media/audio25.wav"/><Relationship Id="rId37" Type="http://schemas.openxmlformats.org/officeDocument/2006/relationships/audio" Target="../media/audio30.wav"/><Relationship Id="rId40" Type="http://schemas.openxmlformats.org/officeDocument/2006/relationships/audio" Target="../media/audio33.wav"/><Relationship Id="rId45" Type="http://schemas.openxmlformats.org/officeDocument/2006/relationships/image" Target="../media/image11.png"/><Relationship Id="rId5" Type="http://schemas.openxmlformats.org/officeDocument/2006/relationships/image" Target="../media/image3.png"/><Relationship Id="rId15" Type="http://schemas.openxmlformats.org/officeDocument/2006/relationships/audio" Target="../media/audio8.wav"/><Relationship Id="rId23" Type="http://schemas.openxmlformats.org/officeDocument/2006/relationships/audio" Target="../media/audio16.wav"/><Relationship Id="rId28" Type="http://schemas.openxmlformats.org/officeDocument/2006/relationships/audio" Target="../media/audio21.wav"/><Relationship Id="rId36" Type="http://schemas.openxmlformats.org/officeDocument/2006/relationships/audio" Target="../media/audio29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31" Type="http://schemas.openxmlformats.org/officeDocument/2006/relationships/audio" Target="../media/audio24.wav"/><Relationship Id="rId44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image" Target="../media/image6.gif"/><Relationship Id="rId14" Type="http://schemas.openxmlformats.org/officeDocument/2006/relationships/audio" Target="../media/audio7.wav"/><Relationship Id="rId22" Type="http://schemas.openxmlformats.org/officeDocument/2006/relationships/audio" Target="../media/audio15.wav"/><Relationship Id="rId27" Type="http://schemas.openxmlformats.org/officeDocument/2006/relationships/audio" Target="../media/audio20.wav"/><Relationship Id="rId30" Type="http://schemas.openxmlformats.org/officeDocument/2006/relationships/audio" Target="../media/audio23.wav"/><Relationship Id="rId35" Type="http://schemas.openxmlformats.org/officeDocument/2006/relationships/audio" Target="../media/audio28.wav"/><Relationship Id="rId43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B291E8A-A56B-D50B-2265-04092BF9ABFF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Café français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0EB4D7BB-702E-40C6-B484-1823EE8AD6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132" name="Picture 12">
            <a:extLst>
              <a:ext uri="{FF2B5EF4-FFF2-40B4-BE49-F238E27FC236}">
                <a16:creationId xmlns:a16="http://schemas.microsoft.com/office/drawing/2014/main" id="{F763411C-A18A-4C7D-A2DF-D6212118D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3245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3" name="Rectangle 13">
            <a:extLst>
              <a:ext uri="{FF2B5EF4-FFF2-40B4-BE49-F238E27FC236}">
                <a16:creationId xmlns:a16="http://schemas.microsoft.com/office/drawing/2014/main" id="{7A1514FA-AAE0-46ED-87F6-1CD0DCE97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54000">
            <a:pattFill prst="pct90">
              <a:fgClr>
                <a:srgbClr val="8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136" name="Picture 16">
            <a:extLst>
              <a:ext uri="{FF2B5EF4-FFF2-40B4-BE49-F238E27FC236}">
                <a16:creationId xmlns:a16="http://schemas.microsoft.com/office/drawing/2014/main" id="{559348D7-AD8B-463C-928C-317CF7184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68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7" name="Rectangle 17">
            <a:extLst>
              <a:ext uri="{FF2B5EF4-FFF2-40B4-BE49-F238E27FC236}">
                <a16:creationId xmlns:a16="http://schemas.microsoft.com/office/drawing/2014/main" id="{74CE23BB-C391-4EFA-A3A5-D832114E2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76250"/>
            <a:ext cx="8207375" cy="5689600"/>
          </a:xfrm>
          <a:prstGeom prst="rect">
            <a:avLst/>
          </a:prstGeom>
          <a:noFill/>
          <a:ln w="101600">
            <a:pattFill prst="pct90">
              <a:fgClr>
                <a:srgbClr val="8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139" name="Picture 19">
            <a:extLst>
              <a:ext uri="{FF2B5EF4-FFF2-40B4-BE49-F238E27FC236}">
                <a16:creationId xmlns:a16="http://schemas.microsoft.com/office/drawing/2014/main" id="{40F5234B-355F-42DD-AF11-BAF826965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381" y="1456034"/>
            <a:ext cx="3945672" cy="433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7" name="Picture 27">
            <a:extLst>
              <a:ext uri="{FF2B5EF4-FFF2-40B4-BE49-F238E27FC236}">
                <a16:creationId xmlns:a16="http://schemas.microsoft.com/office/drawing/2014/main" id="{77A6C293-CDF2-40D0-9CC1-F0D26AE8F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229" y="3971381"/>
            <a:ext cx="3424239" cy="2071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57" name="Picture 37">
            <a:extLst>
              <a:ext uri="{FF2B5EF4-FFF2-40B4-BE49-F238E27FC236}">
                <a16:creationId xmlns:a16="http://schemas.microsoft.com/office/drawing/2014/main" id="{FDCC4036-FE59-46DB-BAC4-995A72A5CEC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354" y="2474902"/>
            <a:ext cx="1579084" cy="1207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55">
            <a:hlinkClick r:id="" action="ppaction://noaction" highlightClick="1">
              <a:snd r:embed="rId8" name="Bilitis - harmonika.wav"/>
            </a:hlinkClick>
            <a:extLst>
              <a:ext uri="{FF2B5EF4-FFF2-40B4-BE49-F238E27FC236}">
                <a16:creationId xmlns:a16="http://schemas.microsoft.com/office/drawing/2014/main" id="{F5EFE53E-0642-4E64-B2C3-14849117E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724400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8" name="Picture 78">
            <a:hlinkClick r:id="" action="ppaction://noaction" highlightClick="1">
              <a:snd r:embed="rId10" name="15 - Ce N'Est Qu'Un Au-Revoir =2.wav"/>
            </a:hlinkClick>
            <a:extLst>
              <a:ext uri="{FF2B5EF4-FFF2-40B4-BE49-F238E27FC236}">
                <a16:creationId xmlns:a16="http://schemas.microsoft.com/office/drawing/2014/main" id="{A5354AE9-A02F-4A52-8951-755A5FF7A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5445125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9" name="Picture 79">
            <a:hlinkClick r:id="" action="ppaction://noaction" highlightClick="1">
              <a:snd r:embed="rId11" name="06 - Kalinne =2.wav"/>
            </a:hlinkClick>
            <a:extLst>
              <a:ext uri="{FF2B5EF4-FFF2-40B4-BE49-F238E27FC236}">
                <a16:creationId xmlns:a16="http://schemas.microsoft.com/office/drawing/2014/main" id="{BCA82C55-C7CD-4459-8BB2-265B42CB23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00213"/>
            <a:ext cx="534987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0" name="Picture 80">
            <a:hlinkClick r:id="" action="ppaction://noaction" highlightClick="1">
              <a:snd r:embed="rId12" name="01 - Comment ca va =2.wav"/>
            </a:hlinkClick>
            <a:extLst>
              <a:ext uri="{FF2B5EF4-FFF2-40B4-BE49-F238E27FC236}">
                <a16:creationId xmlns:a16="http://schemas.microsoft.com/office/drawing/2014/main" id="{CDE573DB-0B62-40C8-8943-9DD509BCF0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00213"/>
            <a:ext cx="534987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1" name="Picture 81">
            <a:hlinkClick r:id="" action="ppaction://noaction" highlightClick="1">
              <a:snd r:embed="rId13" name="03 - Le Petit Bonhomme En Mousse =2.wav"/>
            </a:hlinkClick>
            <a:extLst>
              <a:ext uri="{FF2B5EF4-FFF2-40B4-BE49-F238E27FC236}">
                <a16:creationId xmlns:a16="http://schemas.microsoft.com/office/drawing/2014/main" id="{745DEE35-653F-4E80-BBDA-B64B858E06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00213"/>
            <a:ext cx="534987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2" name="Picture 82">
            <a:hlinkClick r:id="" action="ppaction://noaction" highlightClick="1">
              <a:snd r:embed="rId14" name="12 - Een Bloem Van Tyrol =2.wav"/>
            </a:hlinkClick>
            <a:extLst>
              <a:ext uri="{FF2B5EF4-FFF2-40B4-BE49-F238E27FC236}">
                <a16:creationId xmlns:a16="http://schemas.microsoft.com/office/drawing/2014/main" id="{EAAAC134-AB38-4EDE-A198-2038898CD8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445125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3" name="Picture 83">
            <a:hlinkClick r:id="" action="ppaction://noaction" highlightClick="1">
              <a:snd r:embed="rId15" name="11 - You Now =2.wav"/>
            </a:hlinkClick>
            <a:extLst>
              <a:ext uri="{FF2B5EF4-FFF2-40B4-BE49-F238E27FC236}">
                <a16:creationId xmlns:a16="http://schemas.microsoft.com/office/drawing/2014/main" id="{C22D1A5B-D80D-489D-96FB-417124BC22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420938"/>
            <a:ext cx="534987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4" name="Picture 84">
            <a:hlinkClick r:id="" action="ppaction://noaction" highlightClick="1">
              <a:snd r:embed="rId16" name="04 - Appelle moi ce soir =2.wav"/>
            </a:hlinkClick>
            <a:extLst>
              <a:ext uri="{FF2B5EF4-FFF2-40B4-BE49-F238E27FC236}">
                <a16:creationId xmlns:a16="http://schemas.microsoft.com/office/drawing/2014/main" id="{EABAD749-DFB2-4632-AF2F-477FC76FE7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213100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5" name="Picture 85">
            <a:hlinkClick r:id="" action="ppaction://noaction" highlightClick="1">
              <a:snd r:embed="rId17" name="10 - Poupee De Cire, Poupee De Son =2.wav"/>
            </a:hlinkClick>
            <a:extLst>
              <a:ext uri="{FF2B5EF4-FFF2-40B4-BE49-F238E27FC236}">
                <a16:creationId xmlns:a16="http://schemas.microsoft.com/office/drawing/2014/main" id="{65F8213D-0ED8-4E07-AA94-9025E5CE72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13100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6" name="Picture 86">
            <a:hlinkClick r:id="" action="ppaction://noaction" highlightClick="1">
              <a:snd r:embed="rId18" name="07 - El Picador =2.wav"/>
            </a:hlinkClick>
            <a:extLst>
              <a:ext uri="{FF2B5EF4-FFF2-40B4-BE49-F238E27FC236}">
                <a16:creationId xmlns:a16="http://schemas.microsoft.com/office/drawing/2014/main" id="{ED039ACB-40AB-4C6B-8D79-FABF1799FC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933825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7" name="Picture 87">
            <a:hlinkClick r:id="" action="ppaction://noaction" highlightClick="1">
              <a:snd r:embed="rId19" name="02 - Cactus of far west =2.wav"/>
            </a:hlinkClick>
            <a:extLst>
              <a:ext uri="{FF2B5EF4-FFF2-40B4-BE49-F238E27FC236}">
                <a16:creationId xmlns:a16="http://schemas.microsoft.com/office/drawing/2014/main" id="{10D9F118-0796-4877-AA84-4430651DB5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933825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8" name="Picture 88">
            <a:hlinkClick r:id="" action="ppaction://noaction" highlightClick="1">
              <a:snd r:embed="rId20" name="09 - Annie cherie =2.wav"/>
            </a:hlinkClick>
            <a:extLst>
              <a:ext uri="{FF2B5EF4-FFF2-40B4-BE49-F238E27FC236}">
                <a16:creationId xmlns:a16="http://schemas.microsoft.com/office/drawing/2014/main" id="{C3130B5E-571F-4FF7-89DA-1029D26782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24400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9" name="Picture 89">
            <a:hlinkClick r:id="" action="ppaction://noaction" highlightClick="1">
              <a:snd r:embed="rId21" name="05 - Quelle Turbulance =2.wav"/>
            </a:hlinkClick>
            <a:extLst>
              <a:ext uri="{FF2B5EF4-FFF2-40B4-BE49-F238E27FC236}">
                <a16:creationId xmlns:a16="http://schemas.microsoft.com/office/drawing/2014/main" id="{097551FF-BA50-452B-9504-BBD9DB5BE0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24400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0" name="Picture 90">
            <a:hlinkClick r:id="" action="ppaction://noaction" highlightClick="1">
              <a:snd r:embed="rId22" name="08 - Kiss Me =2.wav"/>
            </a:hlinkClick>
            <a:extLst>
              <a:ext uri="{FF2B5EF4-FFF2-40B4-BE49-F238E27FC236}">
                <a16:creationId xmlns:a16="http://schemas.microsoft.com/office/drawing/2014/main" id="{753B6583-E603-4FAB-BFE1-B5DEC7A91B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724400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1" name="Picture 91">
            <a:hlinkClick r:id="" action="ppaction://noaction" highlightClick="1">
              <a:snd r:embed="rId23" name="14 - Erika dance =2.wav"/>
            </a:hlinkClick>
            <a:extLst>
              <a:ext uri="{FF2B5EF4-FFF2-40B4-BE49-F238E27FC236}">
                <a16:creationId xmlns:a16="http://schemas.microsoft.com/office/drawing/2014/main" id="{BE8F958A-C8E8-4E05-8908-1038D29FAE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933825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2" name="Picture 92">
            <a:hlinkClick r:id="" action="ppaction://noaction" highlightClick="1">
              <a:snd r:embed="rId24" name="13 - Etoile d'argent =2.wav"/>
            </a:hlinkClick>
            <a:extLst>
              <a:ext uri="{FF2B5EF4-FFF2-40B4-BE49-F238E27FC236}">
                <a16:creationId xmlns:a16="http://schemas.microsoft.com/office/drawing/2014/main" id="{76414DCD-FD9D-4116-9769-C5A3F3F5A0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45125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3" name="Picture 93">
            <a:hlinkClick r:id="" action="ppaction://noaction" highlightClick="1">
              <a:snd r:embed="rId25" name="04 - Rivers of Babylone  =3.wav"/>
            </a:hlinkClick>
            <a:extLst>
              <a:ext uri="{FF2B5EF4-FFF2-40B4-BE49-F238E27FC236}">
                <a16:creationId xmlns:a16="http://schemas.microsoft.com/office/drawing/2014/main" id="{D9DF0748-A915-4FA7-B353-1654A48C55F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445125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4" name="Picture 94">
            <a:hlinkClick r:id="" action="ppaction://noaction" highlightClick="1">
              <a:snd r:embed="rId26" name="France 13.wav"/>
            </a:hlinkClick>
            <a:extLst>
              <a:ext uri="{FF2B5EF4-FFF2-40B4-BE49-F238E27FC236}">
                <a16:creationId xmlns:a16="http://schemas.microsoft.com/office/drawing/2014/main" id="{8FE6010B-1D0B-4E94-8AC9-BE56464C03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53498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7" name="Picture 97">
            <a:hlinkClick r:id="" action="ppaction://noaction" highlightClick="1">
              <a:snd r:embed="rId27" name="15 - Limbo Jumbo  =3.wav"/>
            </a:hlinkClick>
            <a:extLst>
              <a:ext uri="{FF2B5EF4-FFF2-40B4-BE49-F238E27FC236}">
                <a16:creationId xmlns:a16="http://schemas.microsoft.com/office/drawing/2014/main" id="{B478BD5D-E127-4989-9430-483D517F30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619" y="3213100"/>
            <a:ext cx="53498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8" name="Picture 98">
            <a:hlinkClick r:id="" action="ppaction://noaction" highlightClick="1">
              <a:snd r:embed="rId28" name="12 - La seduisante  =3.wav"/>
            </a:hlinkClick>
            <a:extLst>
              <a:ext uri="{FF2B5EF4-FFF2-40B4-BE49-F238E27FC236}">
                <a16:creationId xmlns:a16="http://schemas.microsoft.com/office/drawing/2014/main" id="{AEDD8C93-7305-4197-9E55-1A86BCF23F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773238"/>
            <a:ext cx="53498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9" name="Picture 99">
            <a:hlinkClick r:id="" action="ppaction://noaction" highlightClick="1">
              <a:snd r:embed="rId29" name="09 - Mady song  =3.wav"/>
            </a:hlinkClick>
            <a:extLst>
              <a:ext uri="{FF2B5EF4-FFF2-40B4-BE49-F238E27FC236}">
                <a16:creationId xmlns:a16="http://schemas.microsoft.com/office/drawing/2014/main" id="{C76193BF-B192-42EA-BD88-DC068E4807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773238"/>
            <a:ext cx="534987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0" name="Picture 100">
            <a:hlinkClick r:id="" action="ppaction://noaction" highlightClick="1">
              <a:snd r:embed="rId30" name="05 - Don't be cruel  =3.wav"/>
            </a:hlinkClick>
            <a:extLst>
              <a:ext uri="{FF2B5EF4-FFF2-40B4-BE49-F238E27FC236}">
                <a16:creationId xmlns:a16="http://schemas.microsoft.com/office/drawing/2014/main" id="{3DCEB825-C47B-4228-AEE2-C4B20AEFD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492375"/>
            <a:ext cx="53498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1" name="Picture 101">
            <a:hlinkClick r:id="" action="ppaction://noaction" highlightClick="1">
              <a:snd r:embed="rId31" name="13 - Erika twist  =3.wav"/>
            </a:hlinkClick>
            <a:extLst>
              <a:ext uri="{FF2B5EF4-FFF2-40B4-BE49-F238E27FC236}">
                <a16:creationId xmlns:a16="http://schemas.microsoft.com/office/drawing/2014/main" id="{F190E514-A89B-459B-8B35-EFF728167C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492375"/>
            <a:ext cx="53498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" name="Picture 102">
            <a:hlinkClick r:id="" action="ppaction://noaction" highlightClick="1">
              <a:snd r:embed="rId32" name="03 - Le tyrolien  =3.wav"/>
            </a:hlinkClick>
            <a:extLst>
              <a:ext uri="{FF2B5EF4-FFF2-40B4-BE49-F238E27FC236}">
                <a16:creationId xmlns:a16="http://schemas.microsoft.com/office/drawing/2014/main" id="{C21F4CBE-142B-417F-82B2-B06914F3DD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92375"/>
            <a:ext cx="5349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" name="Picture 103">
            <a:hlinkClick r:id="" action="ppaction://noaction" highlightClick="1">
              <a:snd r:embed="rId33" name="10 - Feu d'artifice  =3.wav"/>
            </a:hlinkClick>
            <a:extLst>
              <a:ext uri="{FF2B5EF4-FFF2-40B4-BE49-F238E27FC236}">
                <a16:creationId xmlns:a16="http://schemas.microsoft.com/office/drawing/2014/main" id="{EC150650-D5E9-4DF0-BD31-12A9A074261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284538"/>
            <a:ext cx="53498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4" name="Picture 104">
            <a:hlinkClick r:id="" action="ppaction://noaction" highlightClick="1">
              <a:snd r:embed="rId31" name="13 - Erika twist  =3.wav"/>
            </a:hlinkClick>
            <a:extLst>
              <a:ext uri="{FF2B5EF4-FFF2-40B4-BE49-F238E27FC236}">
                <a16:creationId xmlns:a16="http://schemas.microsoft.com/office/drawing/2014/main" id="{F01E9782-6418-41FA-BF0A-F9CF9E78C7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284538"/>
            <a:ext cx="53498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5" name="Picture 105">
            <a:hlinkClick r:id="" action="ppaction://noaction" highlightClick="1">
              <a:snd r:embed="rId34" name="16 - Medley de Tangos  =3.wav"/>
            </a:hlinkClick>
            <a:extLst>
              <a:ext uri="{FF2B5EF4-FFF2-40B4-BE49-F238E27FC236}">
                <a16:creationId xmlns:a16="http://schemas.microsoft.com/office/drawing/2014/main" id="{BC942A7B-F6F9-4E67-852A-1B09C705EE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284538"/>
            <a:ext cx="534987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6" name="Picture 106">
            <a:hlinkClick r:id="" action="ppaction://noaction" highlightClick="1">
              <a:snd r:embed="rId12" name="01 - Comment ca va =2.wav"/>
            </a:hlinkClick>
            <a:extLst>
              <a:ext uri="{FF2B5EF4-FFF2-40B4-BE49-F238E27FC236}">
                <a16:creationId xmlns:a16="http://schemas.microsoft.com/office/drawing/2014/main" id="{7AE4C5F7-0630-4FB5-A590-AB099D2ABC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005263"/>
            <a:ext cx="53498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7" name="Picture 107">
            <a:hlinkClick r:id="" action="ppaction://noaction" highlightClick="1">
              <a:snd r:embed="rId35" name="02 - Que si que no  =3.wav"/>
            </a:hlinkClick>
            <a:extLst>
              <a:ext uri="{FF2B5EF4-FFF2-40B4-BE49-F238E27FC236}">
                <a16:creationId xmlns:a16="http://schemas.microsoft.com/office/drawing/2014/main" id="{88C6545A-C3DB-4EC2-A5F9-B3D5CC69D0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005263"/>
            <a:ext cx="53498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8" name="Picture 108">
            <a:hlinkClick r:id="" action="ppaction://noaction" highlightClick="1">
              <a:snd r:embed="rId36" name="01 - Siffler sur la colline  =3.wav"/>
            </a:hlinkClick>
            <a:extLst>
              <a:ext uri="{FF2B5EF4-FFF2-40B4-BE49-F238E27FC236}">
                <a16:creationId xmlns:a16="http://schemas.microsoft.com/office/drawing/2014/main" id="{C86B43A9-2FBC-44C4-85DC-EDC96266E3B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005263"/>
            <a:ext cx="534987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9" name="Picture 109">
            <a:hlinkClick r:id="" action="ppaction://noaction" highlightClick="1">
              <a:snd r:embed="rId37" name="06 - Rose garden =3.wav"/>
            </a:hlinkClick>
            <a:extLst>
              <a:ext uri="{FF2B5EF4-FFF2-40B4-BE49-F238E27FC236}">
                <a16:creationId xmlns:a16="http://schemas.microsoft.com/office/drawing/2014/main" id="{A1B968DB-29C7-4F7D-95CC-0283053221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420938"/>
            <a:ext cx="534987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30" name="Picture 110">
            <a:hlinkClick r:id="" action="ppaction://noaction" highlightClick="1">
              <a:snd r:embed="rId38" name="ACORDEON  (6).wav"/>
            </a:hlinkClick>
            <a:extLst>
              <a:ext uri="{FF2B5EF4-FFF2-40B4-BE49-F238E27FC236}">
                <a16:creationId xmlns:a16="http://schemas.microsoft.com/office/drawing/2014/main" id="{720AF0C6-5BA8-4244-9B8C-93E6B96D82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5445125"/>
            <a:ext cx="53498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31" name="Picture 111">
            <a:hlinkClick r:id="" action="ppaction://noaction" highlightClick="1">
              <a:snd r:embed="rId39" name="PARIS MUSICA FRANCESAcut.wav"/>
            </a:hlinkClick>
            <a:extLst>
              <a:ext uri="{FF2B5EF4-FFF2-40B4-BE49-F238E27FC236}">
                <a16:creationId xmlns:a16="http://schemas.microsoft.com/office/drawing/2014/main" id="{99CD35A1-8626-47E9-870A-869C87C57C5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445125"/>
            <a:ext cx="53498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32" name="Picture 112">
            <a:hlinkClick r:id="" action="ppaction://noaction" highlightClick="1">
              <a:snd r:embed="rId40" name="02 Return to me.wav"/>
            </a:hlinkClick>
            <a:extLst>
              <a:ext uri="{FF2B5EF4-FFF2-40B4-BE49-F238E27FC236}">
                <a16:creationId xmlns:a16="http://schemas.microsoft.com/office/drawing/2014/main" id="{2C755A2C-457F-43F1-937F-63FB7E373C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724400"/>
            <a:ext cx="53498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44" name="Picture 124">
            <a:extLst>
              <a:ext uri="{FF2B5EF4-FFF2-40B4-BE49-F238E27FC236}">
                <a16:creationId xmlns:a16="http://schemas.microsoft.com/office/drawing/2014/main" id="{AA9700F3-D5CE-4C7D-87A2-FF0C6A9BF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426896"/>
            <a:ext cx="700059" cy="649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2730B49-A47D-4A79-AD79-231CA46441D6}"/>
              </a:ext>
            </a:extLst>
          </p:cNvPr>
          <p:cNvSpPr/>
          <p:nvPr/>
        </p:nvSpPr>
        <p:spPr>
          <a:xfrm>
            <a:off x="-29306" y="500022"/>
            <a:ext cx="8848599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4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Café  </a:t>
            </a:r>
            <a:r>
              <a:rPr lang="cs-CZ" sz="48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4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5C2C964-08AD-4DC4-BF19-A7079497E783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367" y="5261204"/>
            <a:ext cx="1038459" cy="661798"/>
          </a:xfrm>
          <a:prstGeom prst="rect">
            <a:avLst/>
          </a:prstGeom>
        </p:spPr>
      </p:pic>
      <p:pic>
        <p:nvPicPr>
          <p:cNvPr id="7" name="Obrázek 13">
            <a:extLst>
              <a:ext uri="{FF2B5EF4-FFF2-40B4-BE49-F238E27FC236}">
                <a16:creationId xmlns:a16="http://schemas.microsoft.com/office/drawing/2014/main" id="{88294D32-D673-4503-A637-9A938BFC8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295" y="602168"/>
            <a:ext cx="1083613" cy="965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13">
            <a:extLst>
              <a:ext uri="{FF2B5EF4-FFF2-40B4-BE49-F238E27FC236}">
                <a16:creationId xmlns:a16="http://schemas.microsoft.com/office/drawing/2014/main" id="{D41255A7-26E1-486D-9A80-B02A9D302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234" y="602168"/>
            <a:ext cx="1083613" cy="965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704F7F63-11DB-43C3-83AD-C9B68247E7B2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732" y="645184"/>
            <a:ext cx="352948" cy="756565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B9D0D6D8-EDB5-408A-AC56-7F13BF399E00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566" y="648320"/>
            <a:ext cx="352948" cy="756565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FE15C79A-1015-4D9E-969F-E736F2FDE2D7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471" y="4105944"/>
            <a:ext cx="604612" cy="1296022"/>
          </a:xfrm>
          <a:prstGeom prst="rect">
            <a:avLst/>
          </a:prstGeom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106B6018-80F9-4164-9412-AC3B836E6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979" y="1425303"/>
            <a:ext cx="940869" cy="940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Box 8">
            <a:extLst>
              <a:ext uri="{FF2B5EF4-FFF2-40B4-BE49-F238E27FC236}">
                <a16:creationId xmlns:a16="http://schemas.microsoft.com/office/drawing/2014/main" id="{A7F76829-9C4A-472D-86B4-5262DA99E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1198" y="1634697"/>
            <a:ext cx="62709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altLang="cs-CZ" sz="120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6C8289B-CFEA-827F-F5DB-6A7380500AEB}"/>
              </a:ext>
            </a:extLst>
          </p:cNvPr>
          <p:cNvSpPr/>
          <p:nvPr/>
        </p:nvSpPr>
        <p:spPr>
          <a:xfrm>
            <a:off x="-223044" y="-116631"/>
            <a:ext cx="976359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34B1E918-0943-F2D1-2BA9-F9A9616FB8A1}"/>
              </a:ext>
            </a:extLst>
          </p:cNvPr>
          <p:cNvSpPr/>
          <p:nvPr/>
        </p:nvSpPr>
        <p:spPr>
          <a:xfrm>
            <a:off x="-553571" y="6102480"/>
            <a:ext cx="10234237" cy="101110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B7530924-4688-961D-AC31-88FE3B20F284}"/>
              </a:ext>
            </a:extLst>
          </p:cNvPr>
          <p:cNvSpPr/>
          <p:nvPr/>
        </p:nvSpPr>
        <p:spPr>
          <a:xfrm rot="5400000">
            <a:off x="-3751964" y="2038064"/>
            <a:ext cx="7514742" cy="123001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98AF7711-DD36-1B6E-3176-26A27D70F9F7}"/>
              </a:ext>
            </a:extLst>
          </p:cNvPr>
          <p:cNvSpPr/>
          <p:nvPr/>
        </p:nvSpPr>
        <p:spPr>
          <a:xfrm rot="5400000">
            <a:off x="5564656" y="2912139"/>
            <a:ext cx="7284084" cy="11188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DC874DD3-32BA-70C6-A702-75B6339B9836}"/>
              </a:ext>
            </a:extLst>
          </p:cNvPr>
          <p:cNvSpPr/>
          <p:nvPr/>
        </p:nvSpPr>
        <p:spPr>
          <a:xfrm>
            <a:off x="-180527" y="6112400"/>
            <a:ext cx="932452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Rectangle 17">
            <a:extLst>
              <a:ext uri="{FF2B5EF4-FFF2-40B4-BE49-F238E27FC236}">
                <a16:creationId xmlns:a16="http://schemas.microsoft.com/office/drawing/2014/main" id="{0A0F566A-A260-ED64-3B8B-707E15DC5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550" y="516663"/>
            <a:ext cx="8017738" cy="5585815"/>
          </a:xfrm>
          <a:prstGeom prst="rect">
            <a:avLst/>
          </a:prstGeom>
          <a:noFill/>
          <a:ln w="101600">
            <a:pattFill prst="pct90">
              <a:fgClr>
                <a:srgbClr val="80000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8" name="Picture 124">
            <a:extLst>
              <a:ext uri="{FF2B5EF4-FFF2-40B4-BE49-F238E27FC236}">
                <a16:creationId xmlns:a16="http://schemas.microsoft.com/office/drawing/2014/main" id="{A3B75970-77CC-3BC2-9B61-115862076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985" y="1426896"/>
            <a:ext cx="700059" cy="649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98">
            <a:hlinkClick r:id="" action="ppaction://noaction">
              <a:snd r:embed="rId2" name="Maintenant.wav"/>
            </a:hlinkClick>
            <a:extLst>
              <a:ext uri="{FF2B5EF4-FFF2-40B4-BE49-F238E27FC236}">
                <a16:creationId xmlns:a16="http://schemas.microsoft.com/office/drawing/2014/main" id="{63F9DB29-4F65-D79B-C8B7-881E2FFB3B2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209" y="1773238"/>
            <a:ext cx="534988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0397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Maintenant.wav"/>
          </p:stSnd>
        </p:sndAc>
      </p:transition>
    </mc:Choice>
    <mc:Fallback>
      <p:transition spd="slow">
        <p:split orient="vert"/>
        <p:sndAc>
          <p:stSnd>
            <p:snd r:embed="rId2" name="Maintenant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228</TotalTime>
  <Words>12</Words>
  <Application>Microsoft Office PowerPoint</Application>
  <PresentationFormat>Předvádění na obrazovce (4:3)</PresentationFormat>
  <Paragraphs>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45</cp:revision>
  <dcterms:created xsi:type="dcterms:W3CDTF">2020-02-21T13:54:42Z</dcterms:created>
  <dcterms:modified xsi:type="dcterms:W3CDTF">2023-01-08T10:22:50Z</dcterms:modified>
</cp:coreProperties>
</file>