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-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21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gif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4.gif"/><Relationship Id="rId10" Type="http://schemas.openxmlformats.org/officeDocument/2006/relationships/audio" Target="../media/audio7.wav"/><Relationship Id="rId19" Type="http://schemas.openxmlformats.org/officeDocument/2006/relationships/image" Target="../media/image8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Musette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18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701356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46404"/>
            <a:ext cx="452437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323528" y="1000617"/>
            <a:ext cx="864096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77006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Musette</a:t>
            </a:r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 </a:t>
            </a:r>
            <a:r>
              <a:rPr lang="cs-CZ" sz="4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mélodies</a:t>
            </a:r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18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-283903" y="6491457"/>
            <a:ext cx="943509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2" name="Obrázek 11">
            <a:hlinkClick r:id="" action="ppaction://noaction">
              <a:snd r:embed="rId4" name="1 C'est Interdit.wav"/>
            </a:hlinkClick>
            <a:extLst>
              <a:ext uri="{FF2B5EF4-FFF2-40B4-BE49-F238E27FC236}">
                <a16:creationId xmlns:a16="http://schemas.microsoft.com/office/drawing/2014/main" id="{1468B6E5-FDBD-B95D-EA5F-D2FFFFF1F5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29" y="979581"/>
            <a:ext cx="791271" cy="791271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6" name="2 Mon coeur te dit je t'aime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99" y="1901663"/>
            <a:ext cx="791271" cy="79127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2" name="10 Mille colombes.wav"/>
            </a:hlinkClick>
            <a:extLst>
              <a:ext uri="{FF2B5EF4-FFF2-40B4-BE49-F238E27FC236}">
                <a16:creationId xmlns:a16="http://schemas.microsoft.com/office/drawing/2014/main" id="{FEA79720-C7FF-D126-640B-7227F81C96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77" y="1105891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7" name="3 Rien qu'une larm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8" name="5 Dansez musett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9" name="6 Il est toujours question d'amour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0" name="7 La valse saint Bernard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1" name="8 Sur le plancher des vache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436" y="3779034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2" name="4 Dédé de Montmartr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436" y="2919262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3" name="9 La Montagne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2" name="3 Rectángulo">
            <a:extLst>
              <a:ext uri="{FF2B5EF4-FFF2-40B4-BE49-F238E27FC236}">
                <a16:creationId xmlns:a16="http://schemas.microsoft.com/office/drawing/2014/main" id="{F29462F0-14C8-BD34-4DA5-1A7408051CFF}"/>
              </a:ext>
            </a:extLst>
          </p:cNvPr>
          <p:cNvSpPr/>
          <p:nvPr/>
        </p:nvSpPr>
        <p:spPr>
          <a:xfrm>
            <a:off x="417320" y="163708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C'est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Interdit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95448" y="4565468"/>
            <a:ext cx="172477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Dansez musette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295635" y="5514750"/>
            <a:ext cx="176800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Il est toujours question d'amour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12801" y="5514750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valse saint Bernard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156649" y="4426109"/>
            <a:ext cx="170952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Sur le plancher des vaches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210433" y="3633146"/>
            <a:ext cx="185320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Rien qu'une larme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214945" y="2681191"/>
            <a:ext cx="139823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La Montagne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48141E22-EC15-92D7-C342-FD9393D14C79}"/>
              </a:ext>
            </a:extLst>
          </p:cNvPr>
          <p:cNvSpPr/>
          <p:nvPr/>
        </p:nvSpPr>
        <p:spPr>
          <a:xfrm>
            <a:off x="7136537" y="1804592"/>
            <a:ext cx="176915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Mille colombes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41870" y="2536973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 coeur te dit je t'aime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6891314" y="3561256"/>
            <a:ext cx="211139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Dédé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Montmartre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4CD5468-8ED7-C7E0-3D3F-C9B95ED4BCC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554" y="1204775"/>
            <a:ext cx="439971" cy="4856937"/>
          </a:xfrm>
          <a:prstGeom prst="rect">
            <a:avLst/>
          </a:prstGeom>
        </p:spPr>
      </p:pic>
      <p:pic>
        <p:nvPicPr>
          <p:cNvPr id="37" name="Obrázek 15">
            <a:extLst>
              <a:ext uri="{FF2B5EF4-FFF2-40B4-BE49-F238E27FC236}">
                <a16:creationId xmlns:a16="http://schemas.microsoft.com/office/drawing/2014/main" id="{1964B095-1AB0-F778-06E4-17682219C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266" y="804407"/>
            <a:ext cx="388341" cy="34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0CF89025-E1B2-E6CD-342D-FF679765D8C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56" y="1281726"/>
            <a:ext cx="4825576" cy="4632964"/>
          </a:xfrm>
          <a:prstGeom prst="rect">
            <a:avLst/>
          </a:prstGeom>
        </p:spPr>
      </p:pic>
      <p:pic>
        <p:nvPicPr>
          <p:cNvPr id="42" name="Image 2" descr="fleche ondule.gif">
            <a:extLst>
              <a:ext uri="{FF2B5EF4-FFF2-40B4-BE49-F238E27FC236}">
                <a16:creationId xmlns:a16="http://schemas.microsoft.com/office/drawing/2014/main" id="{FC0C8F09-7F0D-6AE7-85CC-5BEFDD14D10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05015" flipH="1">
            <a:off x="2421039" y="4801880"/>
            <a:ext cx="982662" cy="160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2" descr="fleche ondule.gif">
            <a:extLst>
              <a:ext uri="{FF2B5EF4-FFF2-40B4-BE49-F238E27FC236}">
                <a16:creationId xmlns:a16="http://schemas.microsoft.com/office/drawing/2014/main" id="{DD8E8473-AB6F-3E95-D232-7FD3BC9D5F0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97580" flipH="1" flipV="1">
            <a:off x="6101204" y="4783368"/>
            <a:ext cx="935526" cy="162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4">
            <a:extLst>
              <a:ext uri="{FF2B5EF4-FFF2-40B4-BE49-F238E27FC236}">
                <a16:creationId xmlns:a16="http://schemas.microsoft.com/office/drawing/2014/main" id="{26AC25E7-00EA-F2A4-2551-253D5C23F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3C14BA8-1ABF-ACC7-4EFF-EC93451A4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295" y="12817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4">
            <a:extLst>
              <a:ext uri="{FF2B5EF4-FFF2-40B4-BE49-F238E27FC236}">
                <a16:creationId xmlns:a16="http://schemas.microsoft.com/office/drawing/2014/main" id="{5DDC25E3-685C-4286-7474-0FA465272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6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44">
            <a:extLst>
              <a:ext uri="{FF2B5EF4-FFF2-40B4-BE49-F238E27FC236}">
                <a16:creationId xmlns:a16="http://schemas.microsoft.com/office/drawing/2014/main" id="{73533F66-00D2-E50E-D407-01233E2E4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97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4">
            <a:extLst>
              <a:ext uri="{FF2B5EF4-FFF2-40B4-BE49-F238E27FC236}">
                <a16:creationId xmlns:a16="http://schemas.microsoft.com/office/drawing/2014/main" id="{6CE618FF-F01C-224C-8F57-BA144BDEB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2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839B0B31-FCAA-1AC5-F706-EAF817C1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420" y="12385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4">
            <a:extLst>
              <a:ext uri="{FF2B5EF4-FFF2-40B4-BE49-F238E27FC236}">
                <a16:creationId xmlns:a16="http://schemas.microsoft.com/office/drawing/2014/main" id="{CB608BE1-C112-A5C3-66B3-6781258B7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0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4">
            <a:extLst>
              <a:ext uri="{FF2B5EF4-FFF2-40B4-BE49-F238E27FC236}">
                <a16:creationId xmlns:a16="http://schemas.microsoft.com/office/drawing/2014/main" id="{B3D765E8-C4BA-D251-CC2A-4783CBE77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89" y="1254609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4">
            <a:extLst>
              <a:ext uri="{FF2B5EF4-FFF2-40B4-BE49-F238E27FC236}">
                <a16:creationId xmlns:a16="http://schemas.microsoft.com/office/drawing/2014/main" id="{C233587A-5386-0D93-D0C5-510F2C6B0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826" y="125505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44">
            <a:extLst>
              <a:ext uri="{FF2B5EF4-FFF2-40B4-BE49-F238E27FC236}">
                <a16:creationId xmlns:a16="http://schemas.microsoft.com/office/drawing/2014/main" id="{D2E9697E-F693-3197-F489-47BC5BE48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620" y="12546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4">
            <a:extLst>
              <a:ext uri="{FF2B5EF4-FFF2-40B4-BE49-F238E27FC236}">
                <a16:creationId xmlns:a16="http://schemas.microsoft.com/office/drawing/2014/main" id="{45F1F2AD-2BC5-EF2D-A53E-1705A83E0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35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7F1918BB-4CF0-AFB9-FF16-A0965E55F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949" y="1254608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Obrázek 15">
            <a:extLst>
              <a:ext uri="{FF2B5EF4-FFF2-40B4-BE49-F238E27FC236}">
                <a16:creationId xmlns:a16="http://schemas.microsoft.com/office/drawing/2014/main" id="{F91067A0-88BC-87B1-F128-4EFCA6678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433" y="755217"/>
            <a:ext cx="388341" cy="34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 Box 47">
            <a:extLst>
              <a:ext uri="{FF2B5EF4-FFF2-40B4-BE49-F238E27FC236}">
                <a16:creationId xmlns:a16="http://schemas.microsoft.com/office/drawing/2014/main" id="{38B77722-B2A9-DA0D-7110-5C7155E8B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5620" y="5709677"/>
            <a:ext cx="26807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200" b="1" dirty="0">
                <a:solidFill>
                  <a:srgbClr val="FF0000"/>
                </a:solidFill>
              </a:rPr>
              <a:t> by </a:t>
            </a:r>
            <a:r>
              <a:rPr lang="cs-CZ" altLang="cs-CZ" sz="12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200" b="1" dirty="0">
                <a:solidFill>
                  <a:srgbClr val="FF0000"/>
                </a:solidFill>
              </a:rPr>
              <a:t>@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E02485A5-BD75-255E-4FE6-154EDDAE83D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936" y="4623827"/>
            <a:ext cx="1554101" cy="723900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9DA248CE-417E-EAF0-2988-D2A301A17D0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2" y="3626220"/>
            <a:ext cx="1554101" cy="723900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CEFDCC2-88FC-852C-211C-3C03EC1AB4E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776" y="2549926"/>
            <a:ext cx="1007908" cy="1007908"/>
          </a:xfrm>
          <a:prstGeom prst="rect">
            <a:avLst/>
          </a:prstGeom>
        </p:spPr>
      </p:pic>
      <p:sp>
        <p:nvSpPr>
          <p:cNvPr id="67" name="Rectangle 10">
            <a:extLst>
              <a:ext uri="{FF2B5EF4-FFF2-40B4-BE49-F238E27FC236}">
                <a16:creationId xmlns:a16="http://schemas.microsoft.com/office/drawing/2014/main" id="{98EE46DE-BBCC-995D-3D0A-D6831DA16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48054" cy="5553008"/>
          </a:xfrm>
          <a:prstGeom prst="rect">
            <a:avLst/>
          </a:prstGeom>
          <a:noFill/>
          <a:ln w="25400" cmpd="sng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Mille colombes.wav"/>
          </p:stSnd>
        </p:sndAc>
      </p:transition>
    </mc:Choice>
    <mc:Fallback xmlns="">
      <p:transition spd="slow">
        <p:split orient="vert"/>
        <p:sndAc>
          <p:stSnd>
            <p:snd r:embed="rId21" name="10 Mille colombe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245</TotalTime>
  <Words>55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2023-01-07T10:34:53Z</dcterms:modified>
</cp:coreProperties>
</file>