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12" r:id="rId23"/>
    <p:sldId id="313" r:id="rId24"/>
    <p:sldId id="306" r:id="rId25"/>
    <p:sldId id="305" r:id="rId26"/>
    <p:sldId id="309" r:id="rId27"/>
    <p:sldId id="303" r:id="rId28"/>
    <p:sldId id="308" r:id="rId29"/>
    <p:sldId id="310" r:id="rId30"/>
    <p:sldId id="311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A2AEA396-2495-D0EC-63F2-621A1B9EDB7A}"/>
              </a:ext>
            </a:extLst>
          </p:cNvPr>
          <p:cNvSpPr/>
          <p:nvPr/>
        </p:nvSpPr>
        <p:spPr>
          <a:xfrm>
            <a:off x="-96688" y="2204864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   19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Dogs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BAF0D1-0C7A-8F15-36B0-377E7C60B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8712968" cy="576064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1EDCBAA-A240-541F-65E6-9D2A8596C9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08368" y="533546"/>
            <a:ext cx="2088232" cy="5775773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26ED49C5-C533-F281-068C-DA6488EC3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6063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97333697-D548-58DC-3C9A-E0A57218C21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213285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AB698CB5-E100-9DEF-5E21-C9E97E9DECA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53664" y="34214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acrifice - Elton 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Sacrifice - Elton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5CF83F5-427F-C9E5-8364-04F787AC4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583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11">
            <a:extLst>
              <a:ext uri="{FF2B5EF4-FFF2-40B4-BE49-F238E27FC236}">
                <a16:creationId xmlns:a16="http://schemas.microsoft.com/office/drawing/2014/main" id="{99A2C291-74AC-9C65-EBD0-64B0F9CC3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9361039" cy="5799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BAA0811-5845-7BB9-D8D0-D15B88562B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68407" y="548680"/>
            <a:ext cx="1728191" cy="579986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DD603810-36B9-334A-6A6F-3BF43DFB5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B330C4B4-539A-00A9-94C8-88EBD92E57C2}"/>
              </a:ext>
            </a:extLst>
          </p:cNvPr>
          <p:cNvSpPr/>
          <p:nvPr/>
        </p:nvSpPr>
        <p:spPr>
          <a:xfrm>
            <a:off x="7752183" y="2655545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  19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5E4D483-7CCF-58DE-56B7-A92785B16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F37D9D-C4A8-BD39-9D2F-D1E6C662E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C0F462-CAA4-7473-E78C-1A0230092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2636C5-7A1F-B3DA-4A8B-4B818B3DE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BEF0E5-DC5B-9CD9-53B5-4B6E80440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A3D80E3-BF34-DDE7-C39D-86B101B70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3221D8-83B7-BBFA-653A-592ADD144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ADE7A6-7974-3C65-F1CB-DB59724D5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9834EF-1697-28FA-9996-A0D3E8392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6E060F-29BB-DB09-77F0-413E46CB9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46B3790-0032-1825-8856-270DEC306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443625-0D21-D0DC-F01C-E220140D6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E8732E-EDEC-F44B-27FC-B1136C687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E680EE-3535-51F2-70DB-0CF804581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6CF3DE6-A6DA-50CB-2EC7-A615487BE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844299-F911-C547-6332-C0AA65304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F67288-6185-8320-EC01-C8F53BAAC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D93A4C-A456-03D6-B0F7-5CEB84CEA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8CEBD5-B182-5252-44A7-FAADCEB30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260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39C313-32E2-5CE4-944A-DD4E0E026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060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27C9E2-C29D-18C5-EE80-F46AF5D67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58E6C4-106E-4141-6BAF-92A12EAEF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A684D4-BEA0-6CB1-2EEF-1DC97A719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F7F443E-CB19-A1E1-AEE8-0E3DF1B1B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715BA8-79C7-75C6-C551-BBAB332A1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11B3D4-1FDA-B215-E9DA-5995C5E15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DFDA9D-2994-B626-ED33-72E8DFB9B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08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42A34A1-481F-6636-AB67-838F2B8CF4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70" y="467857"/>
            <a:ext cx="10797930" cy="51006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2B87B43-E31B-6D9E-7063-B4B6B9132738}"/>
              </a:ext>
            </a:extLst>
          </p:cNvPr>
          <p:cNvSpPr/>
          <p:nvPr/>
        </p:nvSpPr>
        <p:spPr>
          <a:xfrm>
            <a:off x="4418074" y="5015395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BDCE20C-D6E1-0498-C3CC-9435A1D68B6D}"/>
              </a:ext>
            </a:extLst>
          </p:cNvPr>
          <p:cNvSpPr/>
          <p:nvPr/>
        </p:nvSpPr>
        <p:spPr>
          <a:xfrm>
            <a:off x="695400" y="503033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B8AB566-DB88-3C38-D84E-C465FA42CB6A}"/>
              </a:ext>
            </a:extLst>
          </p:cNvPr>
          <p:cNvSpPr/>
          <p:nvPr/>
        </p:nvSpPr>
        <p:spPr>
          <a:xfrm>
            <a:off x="8706576" y="5037735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CCF94E48-7FFD-FDE4-50D9-5BADC98BB06D}"/>
              </a:ext>
            </a:extLst>
          </p:cNvPr>
          <p:cNvSpPr/>
          <p:nvPr/>
        </p:nvSpPr>
        <p:spPr>
          <a:xfrm>
            <a:off x="1487488" y="1289506"/>
            <a:ext cx="386478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68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2023-01-06T10:19:38Z</dcterms:modified>
</cp:coreProperties>
</file>