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FE2E3D7-CF54-325D-7B05-DAA43F5F90DA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92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Jednoho večer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Ta Budějická brán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Můj táta rybářem byl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Na louce sedlák seče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Malý hošík černovlasý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Kde je sládek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Letěli holubi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Ta slepička kropenatá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694" y="139591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929" y="1416600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201" y="1380888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51688" y="3913350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louce sedlák seče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364" y="3798464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hošík černovlasý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74604" y="3090813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je sládek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76738" y="2387675"/>
            <a:ext cx="11117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Letěli holubi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6072" y="1635684"/>
            <a:ext cx="125398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slepička kropenatá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Můj táta rybářem byl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690" y="1618827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Jednoho večera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3707" y="3033450"/>
            <a:ext cx="131782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Budějická brána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Letěla husička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309225" y="4665813"/>
            <a:ext cx="104645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Letěla husička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Vězeň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28585" y="4784789"/>
            <a:ext cx="1038506" cy="3109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Vězeň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5" name="Obrázek 124">
            <a:extLst>
              <a:ext uri="{FF2B5EF4-FFF2-40B4-BE49-F238E27FC236}">
                <a16:creationId xmlns:a16="http://schemas.microsoft.com/office/drawing/2014/main" id="{BB7810F8-A205-498F-9E3A-9998551CC2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508" y="1393910"/>
            <a:ext cx="180322" cy="167442"/>
          </a:xfrm>
          <a:prstGeom prst="rect">
            <a:avLst/>
          </a:prstGeom>
        </p:spPr>
      </p:pic>
      <p:pic>
        <p:nvPicPr>
          <p:cNvPr id="133" name="Obrázek 132">
            <a:extLst>
              <a:ext uri="{FF2B5EF4-FFF2-40B4-BE49-F238E27FC236}">
                <a16:creationId xmlns:a16="http://schemas.microsoft.com/office/drawing/2014/main" id="{E1C7CEB0-24E2-4A06-8F05-25ABF726CE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222" y="1381611"/>
            <a:ext cx="180322" cy="167442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DF9AFB54-A991-74E5-F00B-5BAAB83A3636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Jednoho večera.wav"/>
          </p:stSnd>
        </p:sndAc>
      </p:transition>
    </mc:Choice>
    <mc:Fallback xmlns="">
      <p:transition spd="slow" advClick="0">
        <p:sndAc>
          <p:stSnd>
            <p:snd r:embed="rId30" name="10 Jednoho več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181</TotalTime>
  <Words>85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2023-01-06T17:17:47Z</dcterms:modified>
</cp:coreProperties>
</file>