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2EC89BE-2DB9-7BC7-4962-95CC8E45A0CD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91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Splněná přání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Pásla husy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Ještě já se podívám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Pod Bečicí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Marcel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Jak je krásn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Seděla pod borovičko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Dříve než se rozloučíme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694" y="139591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929" y="1416600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201" y="1380888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98493" y="3927799"/>
            <a:ext cx="104373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Bečicí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94026" y="3993732"/>
            <a:ext cx="12031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Marcela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71237" y="3146037"/>
            <a:ext cx="97711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je krásná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80038" y="2401568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Seděla pod borovičkou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78818"/>
            <a:ext cx="1253988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Dříve než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se rozloučíme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3331" y="2273385"/>
            <a:ext cx="120071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Ještě já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se podívám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63872" y="1590870"/>
            <a:ext cx="118850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Splněná přání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59419" y="3158583"/>
            <a:ext cx="104373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Pásla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husy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59">
            <a:hlinkClick r:id="" action="ppaction://noaction">
              <a:snd r:embed="rId27" name="6  Boženka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79327" y="4730875"/>
            <a:ext cx="118634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Boženka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Jiřiny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98433" y="4796448"/>
            <a:ext cx="98025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Jiřiny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4081355" y="1206132"/>
            <a:ext cx="9730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91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5" name="Obrázek 124">
            <a:extLst>
              <a:ext uri="{FF2B5EF4-FFF2-40B4-BE49-F238E27FC236}">
                <a16:creationId xmlns:a16="http://schemas.microsoft.com/office/drawing/2014/main" id="{BB7810F8-A205-498F-9E3A-9998551CC2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508" y="1393910"/>
            <a:ext cx="180322" cy="167442"/>
          </a:xfrm>
          <a:prstGeom prst="rect">
            <a:avLst/>
          </a:prstGeom>
        </p:spPr>
      </p:pic>
      <p:pic>
        <p:nvPicPr>
          <p:cNvPr id="133" name="Obrázek 132">
            <a:extLst>
              <a:ext uri="{FF2B5EF4-FFF2-40B4-BE49-F238E27FC236}">
                <a16:creationId xmlns:a16="http://schemas.microsoft.com/office/drawing/2014/main" id="{E1C7CEB0-24E2-4A06-8F05-25ABF726CE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222" y="1381611"/>
            <a:ext cx="180322" cy="167442"/>
          </a:xfrm>
          <a:prstGeom prst="rect">
            <a:avLst/>
          </a:prstGeom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90389D78-738D-EB70-2D8A-51360CD21FFE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Splněná přání.wav"/>
          </p:stSnd>
        </p:sndAc>
      </p:transition>
    </mc:Choice>
    <mc:Fallback xmlns="">
      <p:transition spd="slow" advClick="0">
        <p:sndAc>
          <p:stSnd>
            <p:snd r:embed="rId30" name="10 Splněná přání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344</TotalTime>
  <Words>85</Words>
  <Application>Microsoft Office PowerPoint</Application>
  <PresentationFormat>Předvádění na obrazovce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2023-01-06T17:07:36Z</dcterms:modified>
</cp:coreProperties>
</file>