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29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audio" Target="../media/audio9.wav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5750A44-D53D-8F4F-BAEC-71D0BA62CDFC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10 Naše hezká šenkýřečka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8 Čím srdce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9 Slyš má milá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7 Měšt'anská hospůdk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 Když jsem šel z hospody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Jednoho večer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Hospůdko malá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Děvčátko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25938" y="3928328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Měšt'anská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hospůdka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81273" y="3744123"/>
            <a:ext cx="12031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pl-PL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Když jsem šel z hospody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44437" y="3091588"/>
            <a:ext cx="97711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Jednoho večera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80038" y="2400998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Hospůdko malá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51836" y="1745792"/>
            <a:ext cx="111370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Děvčátko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18033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Slyš má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milá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690" y="161878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Naše hezká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šenkýřečka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79914" y="3254004"/>
            <a:ext cx="128970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Čím srdce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59">
            <a:hlinkClick r:id="" action="ppaction://noaction">
              <a:snd r:embed="rId27" name="6 Malý můstek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80631" y="4678849"/>
            <a:ext cx="101605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Malý můstek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 Krásná  pasačka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605568" y="465818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Krásná  pasačka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4081355" y="1206132"/>
            <a:ext cx="97303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89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651A702B-32EE-2309-7639-EF4DFD3BF44C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 Naše hezká šenkýřečka.wav"/>
          </p:stSnd>
        </p:sndAc>
      </p:transition>
    </mc:Choice>
    <mc:Fallback xmlns="">
      <p:transition spd="slow" advClick="0">
        <p:sndAc>
          <p:stSnd>
            <p:snd r:embed="rId30" name="10 Naše hezká šenkýřeč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145</TotalTime>
  <Words>82</Words>
  <Application>Microsoft Office PowerPoint</Application>
  <PresentationFormat>Předvádění na obrazovce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52</cp:revision>
  <dcterms:created xsi:type="dcterms:W3CDTF">2020-02-21T13:54:42Z</dcterms:created>
  <dcterms:modified xsi:type="dcterms:W3CDTF">2023-01-06T17:01:52Z</dcterms:modified>
</cp:coreProperties>
</file>