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7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0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audio" Target="../media/audio2.wav"/><Relationship Id="rId17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audio" Target="../media/audio4.wav"/><Relationship Id="rId10" Type="http://schemas.openxmlformats.org/officeDocument/2006/relationships/image" Target="../media/image8.gif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810320D-1603-EBB1-CE62-006604955959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1374" y="2216618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Za humienkom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713" y="254967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74" y="1740973"/>
            <a:ext cx="644510" cy="64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5" y="394408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67" name="Rectangle 19">
            <a:extLst>
              <a:ext uri="{FF2B5EF4-FFF2-40B4-BE49-F238E27FC236}">
                <a16:creationId xmlns:a16="http://schemas.microsoft.com/office/drawing/2014/main" id="{6C6ED06B-B1DB-4507-B902-D4309B4E0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4" name="AutoShape 32">
            <a:extLst>
              <a:ext uri="{FF2B5EF4-FFF2-40B4-BE49-F238E27FC236}">
                <a16:creationId xmlns:a16="http://schemas.microsoft.com/office/drawing/2014/main" id="{934F1174-E84F-41F8-A4E0-562BA901B5A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8976" y="749208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95C1C33F-B64A-4B61-AF81-E59E3FFD6E4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48244" y="756582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4" name="Picture 6">
            <a:extLst>
              <a:ext uri="{FF2B5EF4-FFF2-40B4-BE49-F238E27FC236}">
                <a16:creationId xmlns:a16="http://schemas.microsoft.com/office/drawing/2014/main" id="{E6108BC5-1775-48D7-8DFE-B90CCA03E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2" y="1341408"/>
            <a:ext cx="7624210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EE913246-A150-419F-83CF-EB9E61A5A90D}"/>
              </a:ext>
            </a:extLst>
          </p:cNvPr>
          <p:cNvSpPr/>
          <p:nvPr/>
        </p:nvSpPr>
        <p:spPr>
          <a:xfrm>
            <a:off x="261542" y="129930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 Box 45">
            <a:extLst>
              <a:ext uri="{FF2B5EF4-FFF2-40B4-BE49-F238E27FC236}">
                <a16:creationId xmlns:a16="http://schemas.microsoft.com/office/drawing/2014/main" id="{AB078920-D4F1-4645-8460-8C3B47C95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44" y="1330269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27BA883A-0652-4A51-BBA4-A3BD612349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767" y="12488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84971A7D-8F5C-454D-9602-F9AE5675B5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3" y="1313470"/>
            <a:ext cx="330431" cy="300391"/>
          </a:xfrm>
          <a:prstGeom prst="rect">
            <a:avLst/>
          </a:prstGeom>
        </p:spPr>
      </p:pic>
      <p:pic>
        <p:nvPicPr>
          <p:cNvPr id="90" name="Obrázek 89">
            <a:extLst>
              <a:ext uri="{FF2B5EF4-FFF2-40B4-BE49-F238E27FC236}">
                <a16:creationId xmlns:a16="http://schemas.microsoft.com/office/drawing/2014/main" id="{E1A78973-ACDD-4105-B7D8-6ED6DB3FD3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356" y="1313470"/>
            <a:ext cx="330431" cy="300391"/>
          </a:xfrm>
          <a:prstGeom prst="rect">
            <a:avLst/>
          </a:prstGeom>
        </p:spPr>
      </p:pic>
      <p:sp>
        <p:nvSpPr>
          <p:cNvPr id="94" name="Ovál 93">
            <a:extLst>
              <a:ext uri="{FF2B5EF4-FFF2-40B4-BE49-F238E27FC236}">
                <a16:creationId xmlns:a16="http://schemas.microsoft.com/office/drawing/2014/main" id="{F0F6BB62-B030-48EE-9CC2-1F198054EA52}"/>
              </a:ext>
            </a:extLst>
          </p:cNvPr>
          <p:cNvSpPr/>
          <p:nvPr/>
        </p:nvSpPr>
        <p:spPr>
          <a:xfrm>
            <a:off x="6968005" y="127069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 Box 45">
            <a:extLst>
              <a:ext uri="{FF2B5EF4-FFF2-40B4-BE49-F238E27FC236}">
                <a16:creationId xmlns:a16="http://schemas.microsoft.com/office/drawing/2014/main" id="{71C7B47E-2452-4FE8-864F-3BDEFADB2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8487" y="1303820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96" name="Obrázek 95">
            <a:extLst>
              <a:ext uri="{FF2B5EF4-FFF2-40B4-BE49-F238E27FC236}">
                <a16:creationId xmlns:a16="http://schemas.microsoft.com/office/drawing/2014/main" id="{EFD30C4E-F694-4EBE-90EB-63AF521DC1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82" y="3576071"/>
            <a:ext cx="330431" cy="300391"/>
          </a:xfrm>
          <a:prstGeom prst="rect">
            <a:avLst/>
          </a:prstGeom>
        </p:spPr>
      </p:pic>
      <p:pic>
        <p:nvPicPr>
          <p:cNvPr id="98" name="Obrázek 97">
            <a:extLst>
              <a:ext uri="{FF2B5EF4-FFF2-40B4-BE49-F238E27FC236}">
                <a16:creationId xmlns:a16="http://schemas.microsoft.com/office/drawing/2014/main" id="{9E62E46F-2D80-4817-87A5-DCCEF31BC9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365" y="5531052"/>
            <a:ext cx="330431" cy="3003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26780A7-8F55-42F1-98C0-43384483C1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92" y="1882563"/>
            <a:ext cx="4936472" cy="4120775"/>
          </a:xfrm>
          <a:prstGeom prst="rect">
            <a:avLst/>
          </a:prstGeom>
        </p:spPr>
      </p:pic>
      <p:sp>
        <p:nvSpPr>
          <p:cNvPr id="12" name="Obdélník: se zakulacenými rohy 11">
            <a:extLst>
              <a:ext uri="{FF2B5EF4-FFF2-40B4-BE49-F238E27FC236}">
                <a16:creationId xmlns:a16="http://schemas.microsoft.com/office/drawing/2014/main" id="{C752103A-98E6-4007-90A2-AD5951670CC1}"/>
              </a:ext>
            </a:extLst>
          </p:cNvPr>
          <p:cNvSpPr/>
          <p:nvPr/>
        </p:nvSpPr>
        <p:spPr>
          <a:xfrm rot="9625190">
            <a:off x="1735285" y="2450456"/>
            <a:ext cx="382488" cy="3369517"/>
          </a:xfrm>
          <a:prstGeom prst="roundRect">
            <a:avLst/>
          </a:prstGeom>
          <a:solidFill>
            <a:srgbClr val="EAC49A"/>
          </a:solidFill>
          <a:ln>
            <a:solidFill>
              <a:srgbClr val="F1DA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Hvězda: pěticípá 67">
            <a:extLst>
              <a:ext uri="{FF2B5EF4-FFF2-40B4-BE49-F238E27FC236}">
                <a16:creationId xmlns:a16="http://schemas.microsoft.com/office/drawing/2014/main" id="{E38162F8-DAEA-42F6-84BC-3F31E17A6699}"/>
              </a:ext>
            </a:extLst>
          </p:cNvPr>
          <p:cNvSpPr/>
          <p:nvPr/>
        </p:nvSpPr>
        <p:spPr>
          <a:xfrm rot="20790893">
            <a:off x="1268996" y="2646945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Hvězda: pěticípá 68">
            <a:extLst>
              <a:ext uri="{FF2B5EF4-FFF2-40B4-BE49-F238E27FC236}">
                <a16:creationId xmlns:a16="http://schemas.microsoft.com/office/drawing/2014/main" id="{E283655E-333A-4C8A-B252-2EEB7349EB60}"/>
              </a:ext>
            </a:extLst>
          </p:cNvPr>
          <p:cNvSpPr/>
          <p:nvPr/>
        </p:nvSpPr>
        <p:spPr>
          <a:xfrm rot="20790893">
            <a:off x="2231297" y="533831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AC4CD00-7468-447F-AA26-06E34D1DD1F8}"/>
              </a:ext>
            </a:extLst>
          </p:cNvPr>
          <p:cNvSpPr txBox="1"/>
          <p:nvPr/>
        </p:nvSpPr>
        <p:spPr>
          <a:xfrm rot="20477293">
            <a:off x="1866800" y="3232320"/>
            <a:ext cx="3162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y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A3F2EBDB-375D-4D3B-8581-BFDA91ED3BB0}"/>
              </a:ext>
            </a:extLst>
          </p:cNvPr>
          <p:cNvSpPr/>
          <p:nvPr/>
        </p:nvSpPr>
        <p:spPr>
          <a:xfrm rot="20790893">
            <a:off x="1427226" y="304373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A4A8AEFD-E106-45C5-8582-853280A2F224}"/>
              </a:ext>
            </a:extLst>
          </p:cNvPr>
          <p:cNvSpPr/>
          <p:nvPr/>
        </p:nvSpPr>
        <p:spPr>
          <a:xfrm rot="20790893">
            <a:off x="2100853" y="4972927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3" name="Picture 14">
            <a:extLst>
              <a:ext uri="{FF2B5EF4-FFF2-40B4-BE49-F238E27FC236}">
                <a16:creationId xmlns:a16="http://schemas.microsoft.com/office/drawing/2014/main" id="{E288E195-719A-4251-905A-5606DE5341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269845" y="5408303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14">
            <a:extLst>
              <a:ext uri="{FF2B5EF4-FFF2-40B4-BE49-F238E27FC236}">
                <a16:creationId xmlns:a16="http://schemas.microsoft.com/office/drawing/2014/main" id="{DF9F7032-BE9D-471D-93EA-481067CD71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152317" y="5036392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14">
            <a:extLst>
              <a:ext uri="{FF2B5EF4-FFF2-40B4-BE49-F238E27FC236}">
                <a16:creationId xmlns:a16="http://schemas.microsoft.com/office/drawing/2014/main" id="{0D852482-6FDD-4FC0-BA04-59F758ED61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483146" y="3097097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4">
            <a:extLst>
              <a:ext uri="{FF2B5EF4-FFF2-40B4-BE49-F238E27FC236}">
                <a16:creationId xmlns:a16="http://schemas.microsoft.com/office/drawing/2014/main" id="{ECA8D55E-FD8D-4E98-8327-7B7CBE73C3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313975" y="2707948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C0B76CDB-9E77-4B25-8275-863B10E003F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327443" y="4502946"/>
            <a:ext cx="294090" cy="297591"/>
          </a:xfrm>
          <a:prstGeom prst="rect">
            <a:avLst/>
          </a:prstGeom>
        </p:spPr>
      </p:pic>
      <p:sp>
        <p:nvSpPr>
          <p:cNvPr id="80" name="AutoShape 32">
            <a:extLst>
              <a:ext uri="{FF2B5EF4-FFF2-40B4-BE49-F238E27FC236}">
                <a16:creationId xmlns:a16="http://schemas.microsoft.com/office/drawing/2014/main" id="{3F5C82CC-16DA-4602-A1F9-DB2733CA1883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7979234" y="2200880"/>
            <a:ext cx="465772" cy="419438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1" name="Obrázek 80">
            <a:extLst>
              <a:ext uri="{FF2B5EF4-FFF2-40B4-BE49-F238E27FC236}">
                <a16:creationId xmlns:a16="http://schemas.microsoft.com/office/drawing/2014/main" id="{A60C21C3-F3D4-4A5D-96FE-4FC0F942674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049159" y="2282979"/>
            <a:ext cx="294090" cy="297591"/>
          </a:xfrm>
          <a:prstGeom prst="rect">
            <a:avLst/>
          </a:prstGeom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BC2C7CE4-F3DD-4B1D-AF45-FB34840400BF}"/>
              </a:ext>
            </a:extLst>
          </p:cNvPr>
          <p:cNvSpPr/>
          <p:nvPr/>
        </p:nvSpPr>
        <p:spPr>
          <a:xfrm>
            <a:off x="-468560" y="601909"/>
            <a:ext cx="96125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88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26">
            <a:extLst>
              <a:ext uri="{FF2B5EF4-FFF2-40B4-BE49-F238E27FC236}">
                <a16:creationId xmlns:a16="http://schemas.microsoft.com/office/drawing/2014/main" id="{C8ED8916-2D2C-47EA-947D-9B86C91B57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936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6">
            <a:extLst>
              <a:ext uri="{FF2B5EF4-FFF2-40B4-BE49-F238E27FC236}">
                <a16:creationId xmlns:a16="http://schemas.microsoft.com/office/drawing/2014/main" id="{99512264-8CC8-48FB-8F4E-A04CF4B6F8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531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6">
            <a:extLst>
              <a:ext uri="{FF2B5EF4-FFF2-40B4-BE49-F238E27FC236}">
                <a16:creationId xmlns:a16="http://schemas.microsoft.com/office/drawing/2014/main" id="{36120159-BEE4-480A-983D-37D8254C96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31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6">
            <a:extLst>
              <a:ext uri="{FF2B5EF4-FFF2-40B4-BE49-F238E27FC236}">
                <a16:creationId xmlns:a16="http://schemas.microsoft.com/office/drawing/2014/main" id="{F009F1F2-E2C4-4D53-9FFA-E521739D22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6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2" descr="13">
            <a:extLst>
              <a:ext uri="{FF2B5EF4-FFF2-40B4-BE49-F238E27FC236}">
                <a16:creationId xmlns:a16="http://schemas.microsoft.com/office/drawing/2014/main" id="{FB7F05DB-9ABD-46EA-BF41-ACB4F3E0A0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975" y="231863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2" descr="13">
            <a:extLst>
              <a:ext uri="{FF2B5EF4-FFF2-40B4-BE49-F238E27FC236}">
                <a16:creationId xmlns:a16="http://schemas.microsoft.com/office/drawing/2014/main" id="{499F45E1-02F3-4B47-BC4D-B2D5FB66DA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20" y="226351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3 Rectángulo">
            <a:extLst>
              <a:ext uri="{FF2B5EF4-FFF2-40B4-BE49-F238E27FC236}">
                <a16:creationId xmlns:a16="http://schemas.microsoft.com/office/drawing/2014/main" id="{A975699F-1497-4AD1-A692-2D351446B529}"/>
              </a:ext>
            </a:extLst>
          </p:cNvPr>
          <p:cNvSpPr/>
          <p:nvPr/>
        </p:nvSpPr>
        <p:spPr>
          <a:xfrm>
            <a:off x="-13855" y="6220591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8" name="Obrázek 27">
            <a:hlinkClick r:id="" action="ppaction://noaction">
              <a:snd r:embed="rId12" name="1 Za humienkom.wav"/>
            </a:hlinkClick>
            <a:extLst>
              <a:ext uri="{FF2B5EF4-FFF2-40B4-BE49-F238E27FC236}">
                <a16:creationId xmlns:a16="http://schemas.microsoft.com/office/drawing/2014/main" id="{D294B973-8381-4326-9BA5-510CA3490F0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597" y="1721760"/>
            <a:ext cx="1426082" cy="481673"/>
          </a:xfrm>
          <a:prstGeom prst="rect">
            <a:avLst/>
          </a:prstGeom>
        </p:spPr>
      </p:pic>
      <p:sp>
        <p:nvSpPr>
          <p:cNvPr id="77" name="Text Box 47">
            <a:extLst>
              <a:ext uri="{FF2B5EF4-FFF2-40B4-BE49-F238E27FC236}">
                <a16:creationId xmlns:a16="http://schemas.microsoft.com/office/drawing/2014/main" id="{FFD19338-2FF7-4162-BFDC-8A5D89CE14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6085" y="5098803"/>
            <a:ext cx="216950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Keď sa hory zeleňali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3" name="Text Box 47">
            <a:extLst>
              <a:ext uri="{FF2B5EF4-FFF2-40B4-BE49-F238E27FC236}">
                <a16:creationId xmlns:a16="http://schemas.microsoft.com/office/drawing/2014/main" id="{7526B6D2-76AC-4D32-B565-F64252392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5681" y="2931080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Zborovská dedina</a:t>
            </a: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49052DB5-0FA8-4AA1-9068-535983A61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812" y="3698322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Popod chotár</a:t>
            </a:r>
          </a:p>
        </p:txBody>
      </p:sp>
      <p:pic>
        <p:nvPicPr>
          <p:cNvPr id="92" name="Obrázek 91">
            <a:hlinkClick r:id="" action="ppaction://noaction">
              <a:snd r:embed="rId14" name="2 Zborovská dedina.wav"/>
            </a:hlinkClick>
            <a:extLst>
              <a:ext uri="{FF2B5EF4-FFF2-40B4-BE49-F238E27FC236}">
                <a16:creationId xmlns:a16="http://schemas.microsoft.com/office/drawing/2014/main" id="{629CBDB1-9D26-46F3-A0EC-D46407819EA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274" y="2483497"/>
            <a:ext cx="1426082" cy="481673"/>
          </a:xfrm>
          <a:prstGeom prst="rect">
            <a:avLst/>
          </a:prstGeom>
        </p:spPr>
      </p:pic>
      <p:pic>
        <p:nvPicPr>
          <p:cNvPr id="93" name="Obrázek 92">
            <a:hlinkClick r:id="" action="ppaction://noaction">
              <a:snd r:embed="rId15" name="3 Popod chotár.wav"/>
            </a:hlinkClick>
            <a:extLst>
              <a:ext uri="{FF2B5EF4-FFF2-40B4-BE49-F238E27FC236}">
                <a16:creationId xmlns:a16="http://schemas.microsoft.com/office/drawing/2014/main" id="{ACDC62A6-67F9-4768-AB28-FD959021F35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274" y="3203930"/>
            <a:ext cx="1426082" cy="481673"/>
          </a:xfrm>
          <a:prstGeom prst="rect">
            <a:avLst/>
          </a:prstGeom>
        </p:spPr>
      </p:pic>
      <p:pic>
        <p:nvPicPr>
          <p:cNvPr id="97" name="Obrázek 96">
            <a:hlinkClick r:id="" action="ppaction://noaction">
              <a:snd r:embed="rId16" name="4 Dole riekou Bystricou.wav"/>
            </a:hlinkClick>
            <a:extLst>
              <a:ext uri="{FF2B5EF4-FFF2-40B4-BE49-F238E27FC236}">
                <a16:creationId xmlns:a16="http://schemas.microsoft.com/office/drawing/2014/main" id="{9DE795AC-4A75-4577-8A28-D1512C1C086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208" y="3930433"/>
            <a:ext cx="1426082" cy="481673"/>
          </a:xfrm>
          <a:prstGeom prst="rect">
            <a:avLst/>
          </a:prstGeom>
        </p:spPr>
      </p:pic>
      <p:sp>
        <p:nvSpPr>
          <p:cNvPr id="99" name="Text Box 47">
            <a:extLst>
              <a:ext uri="{FF2B5EF4-FFF2-40B4-BE49-F238E27FC236}">
                <a16:creationId xmlns:a16="http://schemas.microsoft.com/office/drawing/2014/main" id="{72ECCA72-B847-4ECB-A06E-6C6316F39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812" y="4386482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Dole riekou Bystricou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100" name="Obrázek 99">
            <a:hlinkClick r:id="" action="ppaction://noaction">
              <a:snd r:embed="rId17" name="5 Keď sa hory zeleňali.wav"/>
            </a:hlinkClick>
            <a:extLst>
              <a:ext uri="{FF2B5EF4-FFF2-40B4-BE49-F238E27FC236}">
                <a16:creationId xmlns:a16="http://schemas.microsoft.com/office/drawing/2014/main" id="{54D8E6E7-16D3-4F74-8C16-9BA396A8B94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797" y="4637210"/>
            <a:ext cx="1426082" cy="481673"/>
          </a:xfrm>
          <a:prstGeom prst="rect">
            <a:avLst/>
          </a:prstGeom>
        </p:spPr>
      </p:pic>
      <p:pic>
        <p:nvPicPr>
          <p:cNvPr id="101" name="Obrázek 100">
            <a:hlinkClick r:id="" action="ppaction://noaction">
              <a:snd r:embed="rId2" name="6 Muzikanti.wav"/>
            </a:hlinkClick>
            <a:extLst>
              <a:ext uri="{FF2B5EF4-FFF2-40B4-BE49-F238E27FC236}">
                <a16:creationId xmlns:a16="http://schemas.microsoft.com/office/drawing/2014/main" id="{D73A4538-B026-4A6F-AEC3-227D8AAEA9D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274" y="5329519"/>
            <a:ext cx="1426082" cy="481673"/>
          </a:xfrm>
          <a:prstGeom prst="rect">
            <a:avLst/>
          </a:prstGeom>
        </p:spPr>
      </p:pic>
      <p:sp>
        <p:nvSpPr>
          <p:cNvPr id="102" name="Text Box 47">
            <a:extLst>
              <a:ext uri="{FF2B5EF4-FFF2-40B4-BE49-F238E27FC236}">
                <a16:creationId xmlns:a16="http://schemas.microsoft.com/office/drawing/2014/main" id="{2ED92274-53C5-46C4-B2E3-62A8BB9B3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496" y="5765527"/>
            <a:ext cx="216950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Muzikanti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103" name="Picture 6">
            <a:extLst>
              <a:ext uri="{FF2B5EF4-FFF2-40B4-BE49-F238E27FC236}">
                <a16:creationId xmlns:a16="http://schemas.microsoft.com/office/drawing/2014/main" id="{E2E62512-9DC1-4F76-898A-7313CF136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479" y="2318831"/>
            <a:ext cx="2070246" cy="2070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BC5FC03-BBCC-4583-9C7F-91BFB639D1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471" y="4349222"/>
            <a:ext cx="793185" cy="72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1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6 Muzikanti.wav"/>
          </p:stSnd>
        </p:sndAc>
      </p:transition>
    </mc:Choice>
    <mc:Fallback xmlns="">
      <p:transition spd="slow">
        <p:sndAc>
          <p:stSnd>
            <p:snd r:embed="rId19" name="6 Muzikant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4" grpId="0" animBg="1"/>
      <p:bldP spid="65" grpId="0" animBg="1"/>
      <p:bldP spid="8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177</TotalTime>
  <Words>45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47</cp:revision>
  <dcterms:created xsi:type="dcterms:W3CDTF">2020-02-21T13:54:42Z</dcterms:created>
  <dcterms:modified xsi:type="dcterms:W3CDTF">2023-01-06T16:59:01Z</dcterms:modified>
</cp:coreProperties>
</file>