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0" r:id="rId2"/>
    <p:sldId id="293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-49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 sz="12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521550" y="548680"/>
            <a:ext cx="81009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61086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3.wav"/><Relationship Id="rId13" Type="http://schemas.openxmlformats.org/officeDocument/2006/relationships/audio" Target="../media/audio8.wav"/><Relationship Id="rId3" Type="http://schemas.openxmlformats.org/officeDocument/2006/relationships/image" Target="../media/image1.jpeg"/><Relationship Id="rId7" Type="http://schemas.openxmlformats.org/officeDocument/2006/relationships/image" Target="../media/image4.jpg"/><Relationship Id="rId12" Type="http://schemas.openxmlformats.org/officeDocument/2006/relationships/audio" Target="../media/audio7.wav"/><Relationship Id="rId17" Type="http://schemas.openxmlformats.org/officeDocument/2006/relationships/audio" Target="../media/audio1.wav"/><Relationship Id="rId2" Type="http://schemas.openxmlformats.org/officeDocument/2006/relationships/audio" Target="../media/audio1.wav"/><Relationship Id="rId16" Type="http://schemas.openxmlformats.org/officeDocument/2006/relationships/image" Target="../media/image7.gif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2.wav"/><Relationship Id="rId11" Type="http://schemas.openxmlformats.org/officeDocument/2006/relationships/audio" Target="../media/audio6.wav"/><Relationship Id="rId5" Type="http://schemas.openxmlformats.org/officeDocument/2006/relationships/image" Target="../media/image3.jpg"/><Relationship Id="rId15" Type="http://schemas.openxmlformats.org/officeDocument/2006/relationships/image" Target="../media/image6.png"/><Relationship Id="rId10" Type="http://schemas.openxmlformats.org/officeDocument/2006/relationships/audio" Target="../media/audio5.wav"/><Relationship Id="rId4" Type="http://schemas.openxmlformats.org/officeDocument/2006/relationships/image" Target="../media/image2.jpg"/><Relationship Id="rId9" Type="http://schemas.openxmlformats.org/officeDocument/2006/relationships/audio" Target="../media/audio4.wav"/><Relationship Id="rId14" Type="http://schemas.openxmlformats.org/officeDocument/2006/relationships/image" Target="../media/image5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521550" y="548680"/>
            <a:ext cx="8100900" cy="561662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6A392685-4EEF-F1C0-75A6-FD986DEC0F7C}"/>
              </a:ext>
            </a:extLst>
          </p:cNvPr>
          <p:cNvSpPr/>
          <p:nvPr/>
        </p:nvSpPr>
        <p:spPr>
          <a:xfrm>
            <a:off x="0" y="1700808"/>
            <a:ext cx="9144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Posezení s harmonikou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87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">
        <p:split orient="vert"/>
      </p:transition>
    </mc:Choice>
    <mc:Fallback xmlns="">
      <p:transition spd="slow" advClick="0" advTm="2000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" name="Picture 6">
            <a:extLst>
              <a:ext uri="{FF2B5EF4-FFF2-40B4-BE49-F238E27FC236}">
                <a16:creationId xmlns:a16="http://schemas.microsoft.com/office/drawing/2014/main" id="{4B492F35-1452-4D12-AC13-822379A529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484313"/>
            <a:ext cx="4800600" cy="162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Obrázek 9">
            <a:extLst>
              <a:ext uri="{FF2B5EF4-FFF2-40B4-BE49-F238E27FC236}">
                <a16:creationId xmlns:a16="http://schemas.microsoft.com/office/drawing/2014/main" id="{37BEFF46-EDC5-4DD6-8D6B-A7E4361F78D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83567"/>
            <a:ext cx="8928992" cy="5578573"/>
          </a:xfrm>
          <a:prstGeom prst="rect">
            <a:avLst/>
          </a:prstGeom>
          <a:ln w="28575">
            <a:solidFill>
              <a:srgbClr val="C00000"/>
            </a:solidFill>
          </a:ln>
        </p:spPr>
      </p:pic>
      <p:sp>
        <p:nvSpPr>
          <p:cNvPr id="12" name="3 Rectángulo">
            <a:extLst>
              <a:ext uri="{FF2B5EF4-FFF2-40B4-BE49-F238E27FC236}">
                <a16:creationId xmlns:a16="http://schemas.microsoft.com/office/drawing/2014/main" id="{67EFE967-DFC1-4F08-BA7A-A56961DDAB85}"/>
              </a:ext>
            </a:extLst>
          </p:cNvPr>
          <p:cNvSpPr/>
          <p:nvPr/>
        </p:nvSpPr>
        <p:spPr>
          <a:xfrm>
            <a:off x="-163962" y="875770"/>
            <a:ext cx="9471923" cy="126188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4000" b="1" spc="50" dirty="0">
                <a:ln w="11430"/>
                <a:solidFill>
                  <a:srgbClr val="BC5E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Posezení s harmonikou 87</a:t>
            </a:r>
          </a:p>
          <a:p>
            <a:pPr algn="ctr">
              <a:defRPr/>
            </a:pPr>
            <a:endParaRPr lang="es-ES" sz="3600" b="1" spc="50" dirty="0">
              <a:ln w="11430"/>
              <a:solidFill>
                <a:srgbClr val="BC5E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6" name="Text Box 47">
            <a:extLst>
              <a:ext uri="{FF2B5EF4-FFF2-40B4-BE49-F238E27FC236}">
                <a16:creationId xmlns:a16="http://schemas.microsoft.com/office/drawing/2014/main" id="{D70C9820-AEF0-46B8-89BE-9E8AE7AE9CC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0903" y="3165362"/>
            <a:ext cx="161017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 dirty="0">
                <a:solidFill>
                  <a:srgbClr val="800000"/>
                </a:solidFill>
              </a:rPr>
              <a:t>Kubata</a:t>
            </a:r>
          </a:p>
        </p:txBody>
      </p:sp>
      <p:sp>
        <p:nvSpPr>
          <p:cNvPr id="28" name="Text Box 47">
            <a:extLst>
              <a:ext uri="{FF2B5EF4-FFF2-40B4-BE49-F238E27FC236}">
                <a16:creationId xmlns:a16="http://schemas.microsoft.com/office/drawing/2014/main" id="{4B42D675-B864-4368-AB75-71AA2297C1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2749" y="5277650"/>
            <a:ext cx="1610174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>
                <a:solidFill>
                  <a:srgbClr val="800000"/>
                </a:solidFill>
              </a:rPr>
              <a:t> Rodná víska</a:t>
            </a:r>
            <a:endParaRPr lang="nl-BE" altLang="cs-CZ" sz="1400" b="1" dirty="0">
              <a:solidFill>
                <a:srgbClr val="800000"/>
              </a:solidFill>
            </a:endParaRPr>
          </a:p>
        </p:txBody>
      </p:sp>
      <p:sp>
        <p:nvSpPr>
          <p:cNvPr id="31" name="Text Box 47">
            <a:extLst>
              <a:ext uri="{FF2B5EF4-FFF2-40B4-BE49-F238E27FC236}">
                <a16:creationId xmlns:a16="http://schemas.microsoft.com/office/drawing/2014/main" id="{D5265A28-45DE-4A48-A11C-675CC2D21DC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51083" y="3194132"/>
            <a:ext cx="1875153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>
                <a:solidFill>
                  <a:srgbClr val="800000"/>
                </a:solidFill>
              </a:rPr>
              <a:t>Moje česká vlast</a:t>
            </a:r>
            <a:endParaRPr lang="nl-BE" altLang="cs-CZ" sz="1400" b="1" dirty="0">
              <a:solidFill>
                <a:srgbClr val="800000"/>
              </a:solidFill>
            </a:endParaRPr>
          </a:p>
        </p:txBody>
      </p:sp>
      <p:pic>
        <p:nvPicPr>
          <p:cNvPr id="33" name="Obrázek 32">
            <a:extLst>
              <a:ext uri="{FF2B5EF4-FFF2-40B4-BE49-F238E27FC236}">
                <a16:creationId xmlns:a16="http://schemas.microsoft.com/office/drawing/2014/main" id="{D0743DEA-D3E0-46CB-B184-94AA74FC4E5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2038" y="1484313"/>
            <a:ext cx="4409220" cy="4186906"/>
          </a:xfrm>
          <a:prstGeom prst="rect">
            <a:avLst/>
          </a:prstGeom>
        </p:spPr>
      </p:pic>
      <p:sp>
        <p:nvSpPr>
          <p:cNvPr id="5" name="Obdélník 4">
            <a:extLst>
              <a:ext uri="{FF2B5EF4-FFF2-40B4-BE49-F238E27FC236}">
                <a16:creationId xmlns:a16="http://schemas.microsoft.com/office/drawing/2014/main" id="{ECBCFD6C-8FA6-4607-8442-ECD81F0BDBFB}"/>
              </a:ext>
            </a:extLst>
          </p:cNvPr>
          <p:cNvSpPr/>
          <p:nvPr/>
        </p:nvSpPr>
        <p:spPr>
          <a:xfrm>
            <a:off x="539552" y="872620"/>
            <a:ext cx="8113093" cy="4798598"/>
          </a:xfrm>
          <a:prstGeom prst="rect">
            <a:avLst/>
          </a:prstGeom>
          <a:noFill/>
          <a:ln w="412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4" name="Obrázek 33">
            <a:hlinkClick r:id="" action="ppaction://noaction">
              <a:snd r:embed="rId6" name="1 Borkovická polka.wav"/>
            </a:hlinkClick>
            <a:extLst>
              <a:ext uri="{FF2B5EF4-FFF2-40B4-BE49-F238E27FC236}">
                <a16:creationId xmlns:a16="http://schemas.microsoft.com/office/drawing/2014/main" id="{98B939BA-F194-45F1-A9DC-07F445C6982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7068" y="1553939"/>
            <a:ext cx="781536" cy="646455"/>
          </a:xfrm>
          <a:prstGeom prst="rect">
            <a:avLst/>
          </a:prstGeom>
          <a:effectLst/>
        </p:spPr>
      </p:pic>
      <p:pic>
        <p:nvPicPr>
          <p:cNvPr id="35" name="Obrázek 34">
            <a:hlinkClick r:id="" action="ppaction://noaction">
              <a:snd r:embed="rId8" name="2 Kubata.wav"/>
            </a:hlinkClick>
            <a:extLst>
              <a:ext uri="{FF2B5EF4-FFF2-40B4-BE49-F238E27FC236}">
                <a16:creationId xmlns:a16="http://schemas.microsoft.com/office/drawing/2014/main" id="{A1221F52-4F67-4307-BC3A-D73383AC8AB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7068" y="2482884"/>
            <a:ext cx="781536" cy="646455"/>
          </a:xfrm>
          <a:prstGeom prst="rect">
            <a:avLst/>
          </a:prstGeom>
          <a:effectLst/>
        </p:spPr>
      </p:pic>
      <p:pic>
        <p:nvPicPr>
          <p:cNvPr id="36" name="Obrázek 35">
            <a:hlinkClick r:id="" action="ppaction://noaction">
              <a:snd r:embed="rId9" name="3 Třeboňská kasárna.wav"/>
            </a:hlinkClick>
            <a:extLst>
              <a:ext uri="{FF2B5EF4-FFF2-40B4-BE49-F238E27FC236}">
                <a16:creationId xmlns:a16="http://schemas.microsoft.com/office/drawing/2014/main" id="{0A2E239D-33E5-484F-8846-49F587A321F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7068" y="3497150"/>
            <a:ext cx="781536" cy="646455"/>
          </a:xfrm>
          <a:prstGeom prst="rect">
            <a:avLst/>
          </a:prstGeom>
          <a:effectLst/>
        </p:spPr>
      </p:pic>
      <p:pic>
        <p:nvPicPr>
          <p:cNvPr id="37" name="Obrázek 36">
            <a:hlinkClick r:id="" action="ppaction://noaction">
              <a:snd r:embed="rId10" name="4  Rodná víska.wav"/>
            </a:hlinkClick>
            <a:extLst>
              <a:ext uri="{FF2B5EF4-FFF2-40B4-BE49-F238E27FC236}">
                <a16:creationId xmlns:a16="http://schemas.microsoft.com/office/drawing/2014/main" id="{FB186ACB-6353-4B3C-B2DC-4E0DC5CCBB7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7068" y="4566601"/>
            <a:ext cx="781536" cy="646455"/>
          </a:xfrm>
          <a:prstGeom prst="rect">
            <a:avLst/>
          </a:prstGeom>
          <a:effectLst/>
        </p:spPr>
      </p:pic>
      <p:pic>
        <p:nvPicPr>
          <p:cNvPr id="38" name="Obrázek 37">
            <a:hlinkClick r:id="" action="ppaction://noaction">
              <a:snd r:embed="rId2" name="8 Šli jsme do háječku.wav"/>
            </a:hlinkClick>
            <a:extLst>
              <a:ext uri="{FF2B5EF4-FFF2-40B4-BE49-F238E27FC236}">
                <a16:creationId xmlns:a16="http://schemas.microsoft.com/office/drawing/2014/main" id="{2FB8D794-4202-43DC-B808-F13D62E0FD5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5425" y="1553939"/>
            <a:ext cx="781536" cy="646455"/>
          </a:xfrm>
          <a:prstGeom prst="rect">
            <a:avLst/>
          </a:prstGeom>
          <a:effectLst/>
        </p:spPr>
      </p:pic>
      <p:pic>
        <p:nvPicPr>
          <p:cNvPr id="39" name="Obrázek 38">
            <a:hlinkClick r:id="" action="ppaction://noaction">
              <a:snd r:embed="rId11" name="7 Moje česká vlast.wav"/>
            </a:hlinkClick>
            <a:extLst>
              <a:ext uri="{FF2B5EF4-FFF2-40B4-BE49-F238E27FC236}">
                <a16:creationId xmlns:a16="http://schemas.microsoft.com/office/drawing/2014/main" id="{E6C12519-3DD5-42FB-B0B5-70DEBA460F0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5425" y="2509332"/>
            <a:ext cx="781536" cy="646455"/>
          </a:xfrm>
          <a:prstGeom prst="rect">
            <a:avLst/>
          </a:prstGeom>
          <a:effectLst/>
        </p:spPr>
      </p:pic>
      <p:pic>
        <p:nvPicPr>
          <p:cNvPr id="40" name="Obrázek 39">
            <a:hlinkClick r:id="" action="ppaction://noaction">
              <a:snd r:embed="rId12" name="6 V jednom krásném rozmaru.wav"/>
            </a:hlinkClick>
            <a:extLst>
              <a:ext uri="{FF2B5EF4-FFF2-40B4-BE49-F238E27FC236}">
                <a16:creationId xmlns:a16="http://schemas.microsoft.com/office/drawing/2014/main" id="{C3A09763-B359-4966-B342-4EDED696B24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7828" y="3549822"/>
            <a:ext cx="781536" cy="646455"/>
          </a:xfrm>
          <a:prstGeom prst="rect">
            <a:avLst/>
          </a:prstGeom>
          <a:effectLst/>
        </p:spPr>
      </p:pic>
      <p:pic>
        <p:nvPicPr>
          <p:cNvPr id="41" name="Obrázek 40">
            <a:hlinkClick r:id="" action="ppaction://noaction">
              <a:snd r:embed="rId13" name="5 Okolo Zlaté stoky.wav"/>
            </a:hlinkClick>
            <a:extLst>
              <a:ext uri="{FF2B5EF4-FFF2-40B4-BE49-F238E27FC236}">
                <a16:creationId xmlns:a16="http://schemas.microsoft.com/office/drawing/2014/main" id="{26C04E97-CCDB-4A58-B573-4F7EEB732B3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6103" y="4651791"/>
            <a:ext cx="781536" cy="646455"/>
          </a:xfrm>
          <a:prstGeom prst="rect">
            <a:avLst/>
          </a:prstGeom>
          <a:effectLst/>
        </p:spPr>
      </p:pic>
      <p:pic>
        <p:nvPicPr>
          <p:cNvPr id="44" name="Obrázek 43">
            <a:extLst>
              <a:ext uri="{FF2B5EF4-FFF2-40B4-BE49-F238E27FC236}">
                <a16:creationId xmlns:a16="http://schemas.microsoft.com/office/drawing/2014/main" id="{8DF00F6E-5817-4796-AEDB-0B6607CCC19E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3497" y="5800238"/>
            <a:ext cx="6056391" cy="123195"/>
          </a:xfrm>
          <a:prstGeom prst="rect">
            <a:avLst/>
          </a:prstGeom>
        </p:spPr>
      </p:pic>
      <p:pic>
        <p:nvPicPr>
          <p:cNvPr id="46" name="Obrázek 45">
            <a:extLst>
              <a:ext uri="{FF2B5EF4-FFF2-40B4-BE49-F238E27FC236}">
                <a16:creationId xmlns:a16="http://schemas.microsoft.com/office/drawing/2014/main" id="{2F32D7DB-7377-48F4-95BF-6375E23CE9C1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8447" y="4701341"/>
            <a:ext cx="623608" cy="662238"/>
          </a:xfrm>
          <a:prstGeom prst="rect">
            <a:avLst/>
          </a:prstGeom>
        </p:spPr>
      </p:pic>
      <p:pic>
        <p:nvPicPr>
          <p:cNvPr id="48" name="Obrázek 47">
            <a:extLst>
              <a:ext uri="{FF2B5EF4-FFF2-40B4-BE49-F238E27FC236}">
                <a16:creationId xmlns:a16="http://schemas.microsoft.com/office/drawing/2014/main" id="{00F673D4-680A-4DE3-B2EE-859E343A3FD8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8505" y="1751820"/>
            <a:ext cx="780316" cy="828653"/>
          </a:xfrm>
          <a:prstGeom prst="rect">
            <a:avLst/>
          </a:prstGeom>
        </p:spPr>
      </p:pic>
      <p:pic>
        <p:nvPicPr>
          <p:cNvPr id="49" name="Obrázek 48">
            <a:extLst>
              <a:ext uri="{FF2B5EF4-FFF2-40B4-BE49-F238E27FC236}">
                <a16:creationId xmlns:a16="http://schemas.microsoft.com/office/drawing/2014/main" id="{0E6AA8C5-4B5C-4041-B60F-315E07A6188E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5202" y="2220877"/>
            <a:ext cx="493447" cy="524014"/>
          </a:xfrm>
          <a:prstGeom prst="rect">
            <a:avLst/>
          </a:prstGeom>
        </p:spPr>
      </p:pic>
      <p:pic>
        <p:nvPicPr>
          <p:cNvPr id="50" name="Obrázek 49">
            <a:extLst>
              <a:ext uri="{FF2B5EF4-FFF2-40B4-BE49-F238E27FC236}">
                <a16:creationId xmlns:a16="http://schemas.microsoft.com/office/drawing/2014/main" id="{5D681322-6124-4905-8895-19DAA783FC83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5989" y="5128635"/>
            <a:ext cx="405815" cy="430953"/>
          </a:xfrm>
          <a:prstGeom prst="rect">
            <a:avLst/>
          </a:prstGeom>
        </p:spPr>
      </p:pic>
      <p:pic>
        <p:nvPicPr>
          <p:cNvPr id="51" name="Obrázek 15">
            <a:extLst>
              <a:ext uri="{FF2B5EF4-FFF2-40B4-BE49-F238E27FC236}">
                <a16:creationId xmlns:a16="http://schemas.microsoft.com/office/drawing/2014/main" id="{89F79655-B40F-4845-A6AD-7059FA6D6F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3324" y="5695975"/>
            <a:ext cx="373324" cy="3317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7" name="Text Box 47">
            <a:extLst>
              <a:ext uri="{FF2B5EF4-FFF2-40B4-BE49-F238E27FC236}">
                <a16:creationId xmlns:a16="http://schemas.microsoft.com/office/drawing/2014/main" id="{AD612D34-1602-41F0-A750-7B70B5B3D3A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84710" y="2235598"/>
            <a:ext cx="2082966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 dirty="0">
                <a:solidFill>
                  <a:srgbClr val="800000"/>
                </a:solidFill>
              </a:rPr>
              <a:t>Šli jsme do háječku</a:t>
            </a:r>
          </a:p>
        </p:txBody>
      </p:sp>
      <p:sp>
        <p:nvSpPr>
          <p:cNvPr id="58" name="Text Box 47">
            <a:extLst>
              <a:ext uri="{FF2B5EF4-FFF2-40B4-BE49-F238E27FC236}">
                <a16:creationId xmlns:a16="http://schemas.microsoft.com/office/drawing/2014/main" id="{D95B25CE-2B24-4064-96EB-3DA2D4A630A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29295" y="4152666"/>
            <a:ext cx="187515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 dirty="0">
                <a:solidFill>
                  <a:srgbClr val="800000"/>
                </a:solidFill>
              </a:rPr>
              <a:t>V jednom</a:t>
            </a:r>
            <a:endParaRPr lang="cs-CZ" altLang="cs-CZ" sz="1400" b="1" dirty="0">
              <a:solidFill>
                <a:srgbClr val="800000"/>
              </a:solidFill>
            </a:endParaRPr>
          </a:p>
          <a:p>
            <a:pPr algn="ctr"/>
            <a:r>
              <a:rPr lang="nl-BE" altLang="cs-CZ" sz="1400" b="1" dirty="0">
                <a:solidFill>
                  <a:srgbClr val="800000"/>
                </a:solidFill>
              </a:rPr>
              <a:t> krásném rozmaru</a:t>
            </a:r>
          </a:p>
        </p:txBody>
      </p:sp>
      <p:sp>
        <p:nvSpPr>
          <p:cNvPr id="60" name="Text Box 47">
            <a:extLst>
              <a:ext uri="{FF2B5EF4-FFF2-40B4-BE49-F238E27FC236}">
                <a16:creationId xmlns:a16="http://schemas.microsoft.com/office/drawing/2014/main" id="{E6528640-92C1-4545-B34D-9801E1C18EC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12311" y="5313433"/>
            <a:ext cx="1875153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>
                <a:solidFill>
                  <a:srgbClr val="800000"/>
                </a:solidFill>
              </a:rPr>
              <a:t>Okolo Zlaté stoky</a:t>
            </a:r>
            <a:endParaRPr lang="nl-BE" altLang="cs-CZ" sz="1400" b="1" dirty="0">
              <a:solidFill>
                <a:srgbClr val="800000"/>
              </a:solidFill>
            </a:endParaRPr>
          </a:p>
        </p:txBody>
      </p:sp>
      <p:sp>
        <p:nvSpPr>
          <p:cNvPr id="61" name="Text Box 47">
            <a:extLst>
              <a:ext uri="{FF2B5EF4-FFF2-40B4-BE49-F238E27FC236}">
                <a16:creationId xmlns:a16="http://schemas.microsoft.com/office/drawing/2014/main" id="{75924532-3119-4158-BCA9-3EC39755D984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596871" y="4175679"/>
            <a:ext cx="1937849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>
                <a:solidFill>
                  <a:srgbClr val="800000"/>
                </a:solidFill>
              </a:rPr>
              <a:t>Třeboňská kasárna</a:t>
            </a:r>
            <a:endParaRPr lang="nl-BE" altLang="cs-CZ" sz="1400" b="1" dirty="0">
              <a:solidFill>
                <a:srgbClr val="800000"/>
              </a:solidFill>
            </a:endParaRPr>
          </a:p>
        </p:txBody>
      </p:sp>
      <p:sp>
        <p:nvSpPr>
          <p:cNvPr id="63" name="Text Box 47">
            <a:extLst>
              <a:ext uri="{FF2B5EF4-FFF2-40B4-BE49-F238E27FC236}">
                <a16:creationId xmlns:a16="http://schemas.microsoft.com/office/drawing/2014/main" id="{25E04EF3-6BF3-4FD1-965B-666DFDC8F49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4501" y="2167039"/>
            <a:ext cx="1840453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 dirty="0">
                <a:solidFill>
                  <a:srgbClr val="800000"/>
                </a:solidFill>
              </a:rPr>
              <a:t> Borkovická polka</a:t>
            </a:r>
          </a:p>
        </p:txBody>
      </p:sp>
      <p:sp>
        <p:nvSpPr>
          <p:cNvPr id="64" name="TextovéPole 63">
            <a:extLst>
              <a:ext uri="{FF2B5EF4-FFF2-40B4-BE49-F238E27FC236}">
                <a16:creationId xmlns:a16="http://schemas.microsoft.com/office/drawing/2014/main" id="{EDF64871-D7E4-49EA-BA74-E50656EDBD72}"/>
              </a:ext>
            </a:extLst>
          </p:cNvPr>
          <p:cNvSpPr txBox="1"/>
          <p:nvPr/>
        </p:nvSpPr>
        <p:spPr>
          <a:xfrm>
            <a:off x="3765054" y="1675989"/>
            <a:ext cx="11296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err="1">
                <a:solidFill>
                  <a:schemeClr val="bg1"/>
                </a:solidFill>
              </a:rPr>
              <a:t>yatata</a:t>
            </a:r>
            <a:endParaRPr lang="cs-CZ" sz="1400" dirty="0">
              <a:solidFill>
                <a:schemeClr val="bg1"/>
              </a:solidFill>
            </a:endParaRP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59B55278-DB15-8AAF-FB3D-C67F04282468}"/>
              </a:ext>
            </a:extLst>
          </p:cNvPr>
          <p:cNvSpPr/>
          <p:nvPr/>
        </p:nvSpPr>
        <p:spPr>
          <a:xfrm>
            <a:off x="179512" y="6455422"/>
            <a:ext cx="8964488" cy="717111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28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</p:spTree>
    <p:extLst>
      <p:ext uri="{BB962C8B-B14F-4D97-AF65-F5344CB8AC3E}">
        <p14:creationId xmlns:p14="http://schemas.microsoft.com/office/powerpoint/2010/main" val="3733277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2" name="8 Šli jsme do háječku.wav"/>
          </p:stSnd>
        </p:sndAc>
      </p:transition>
    </mc:Choice>
    <mc:Fallback xmlns="">
      <p:transition spd="slow" advClick="0">
        <p:sndAc>
          <p:stSnd>
            <p:snd r:embed="rId17" name="8 Šli jsme do háječku.wav"/>
          </p:stSnd>
        </p:sndAc>
      </p:transition>
    </mc:Fallback>
  </mc:AlternateContent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214</TotalTime>
  <Words>39</Words>
  <Application>Microsoft Office PowerPoint</Application>
  <PresentationFormat>Předvádění na obrazovce (4:3)</PresentationFormat>
  <Paragraphs>15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58</cp:revision>
  <dcterms:created xsi:type="dcterms:W3CDTF">2020-02-21T13:54:42Z</dcterms:created>
  <dcterms:modified xsi:type="dcterms:W3CDTF">2023-01-06T16:56:37Z</dcterms:modified>
</cp:coreProperties>
</file>