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FB31"/>
    <a:srgbClr val="F4FFE5"/>
    <a:srgbClr val="903612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png"/><Relationship Id="rId10" Type="http://schemas.openxmlformats.org/officeDocument/2006/relationships/audio" Target="../media/audio4.wav"/><Relationship Id="rId19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1E189D4-E728-9A6C-FB17-FB52E57DB808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27ED572-6F01-45BF-AA64-58D58E2802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72493"/>
            <a:ext cx="8064895" cy="4788755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22783573-3DED-4126-9947-032439AF31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436" y="2276872"/>
            <a:ext cx="6162258" cy="3384376"/>
          </a:xfrm>
          <a:prstGeom prst="rect">
            <a:avLst/>
          </a:prstGeom>
        </p:spPr>
      </p:pic>
      <p:sp>
        <p:nvSpPr>
          <p:cNvPr id="12" name="3 Rectángulo">
            <a:extLst>
              <a:ext uri="{FF2B5EF4-FFF2-40B4-BE49-F238E27FC236}">
                <a16:creationId xmlns:a16="http://schemas.microsoft.com/office/drawing/2014/main" id="{67EFE967-DFC1-4F08-BA7A-A56961DDAB85}"/>
              </a:ext>
            </a:extLst>
          </p:cNvPr>
          <p:cNvSpPr/>
          <p:nvPr/>
        </p:nvSpPr>
        <p:spPr>
          <a:xfrm>
            <a:off x="-147396" y="778457"/>
            <a:ext cx="9471923" cy="126188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86 :</a:t>
            </a:r>
          </a:p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Lenka a Evka</a:t>
            </a:r>
            <a:endParaRPr lang="es-ES" sz="36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Picture 59">
            <a:hlinkClick r:id="" action="ppaction://noaction">
              <a:snd r:embed="rId7" name="1 Červená ruža.wav"/>
            </a:hlinkClick>
            <a:extLst>
              <a:ext uri="{FF2B5EF4-FFF2-40B4-BE49-F238E27FC236}">
                <a16:creationId xmlns:a16="http://schemas.microsoft.com/office/drawing/2014/main" id="{BB48163F-2B0C-4F05-AEF6-84BB295DF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74" y="152865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9">
            <a:hlinkClick r:id="" action="ppaction://noaction">
              <a:snd r:embed="rId9" name="4 Krajčok.wav"/>
            </a:hlinkClick>
            <a:extLst>
              <a:ext uri="{FF2B5EF4-FFF2-40B4-BE49-F238E27FC236}">
                <a16:creationId xmlns:a16="http://schemas.microsoft.com/office/drawing/2014/main" id="{FD3C0F44-D8D6-4F5A-B50F-D564E5C49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88" y="4516398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9">
            <a:hlinkClick r:id="" action="ppaction://noaction">
              <a:snd r:embed="rId10" name="2 Ked' som išiel.wav"/>
            </a:hlinkClick>
            <a:extLst>
              <a:ext uri="{FF2B5EF4-FFF2-40B4-BE49-F238E27FC236}">
                <a16:creationId xmlns:a16="http://schemas.microsoft.com/office/drawing/2014/main" id="{1C2C5FF8-7F18-4978-A6DE-46D660A2B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88" y="2519138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9">
            <a:hlinkClick r:id="" action="ppaction://noaction">
              <a:snd r:embed="rId11" name="3 Kone moje vrané.wav"/>
            </a:hlinkClick>
            <a:extLst>
              <a:ext uri="{FF2B5EF4-FFF2-40B4-BE49-F238E27FC236}">
                <a16:creationId xmlns:a16="http://schemas.microsoft.com/office/drawing/2014/main" id="{CB77E52C-60AB-4E9E-8162-40452B03E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88" y="35216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9">
            <a:hlinkClick r:id="" action="ppaction://noaction">
              <a:snd r:embed="rId2" name="8 Prenešt'astný osud moj.wav"/>
            </a:hlinkClick>
            <a:extLst>
              <a:ext uri="{FF2B5EF4-FFF2-40B4-BE49-F238E27FC236}">
                <a16:creationId xmlns:a16="http://schemas.microsoft.com/office/drawing/2014/main" id="{7E7A187F-3BA4-4E6E-92F8-76063D68F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735" y="154009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9">
            <a:hlinkClick r:id="" action="ppaction://noaction">
              <a:snd r:embed="rId12" name="7 Včera  jsem  tě čekala.wav"/>
            </a:hlinkClick>
            <a:extLst>
              <a:ext uri="{FF2B5EF4-FFF2-40B4-BE49-F238E27FC236}">
                <a16:creationId xmlns:a16="http://schemas.microsoft.com/office/drawing/2014/main" id="{5F72CB6F-41D4-42F4-9ABF-5655EC96D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196" y="24885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9">
            <a:hlinkClick r:id="" action="ppaction://noaction">
              <a:snd r:embed="rId13" name="6 Ked' ma srdce bolí.wav"/>
            </a:hlinkClick>
            <a:extLst>
              <a:ext uri="{FF2B5EF4-FFF2-40B4-BE49-F238E27FC236}">
                <a16:creationId xmlns:a16="http://schemas.microsoft.com/office/drawing/2014/main" id="{47731387-7D72-4885-9201-2470F5592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196" y="351188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9">
            <a:hlinkClick r:id="" action="ppaction://noaction">
              <a:snd r:embed="rId14" name="5 Kalina,malina.wav"/>
            </a:hlinkClick>
            <a:extLst>
              <a:ext uri="{FF2B5EF4-FFF2-40B4-BE49-F238E27FC236}">
                <a16:creationId xmlns:a16="http://schemas.microsoft.com/office/drawing/2014/main" id="{C0EBEE22-432A-442D-B95F-856ED4334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529" y="454957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47B64CEE-908E-48B2-9AC2-0EA818908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798" y="4190578"/>
            <a:ext cx="17952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Kone moje </a:t>
            </a: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D70C9820-AEF0-46B8-89BE-9E8AE7AE9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256" y="3222581"/>
            <a:ext cx="16101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Ked' som išiel</a:t>
            </a: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965B6D66-8AC3-429F-AFA5-0939AE2B2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5878" y="5245487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Kalina</a:t>
            </a: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4B42D675-B864-4368-AB75-71AA2297C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672" y="5255720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Krajčok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593842C5-0DCA-4C17-8572-D12B20FFB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256" y="2208447"/>
            <a:ext cx="16101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Červená ruža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7F36AF20-7B21-4E51-8370-1F92CCD5A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1083" y="4110507"/>
            <a:ext cx="19711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Ked' ma srdce 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bolí</a:t>
            </a: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D5265A28-45DE-4A48-A11C-675CC2D21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2045" y="3060007"/>
            <a:ext cx="18751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Včera  jsem  tě čekala</a:t>
            </a: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CC374C06-CE6E-4B1F-AED7-CEA1C6BDB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2990" y="2180852"/>
            <a:ext cx="17227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O</a:t>
            </a:r>
            <a:r>
              <a:rPr lang="nl-BE" altLang="cs-CZ" sz="1400" b="1" dirty="0">
                <a:solidFill>
                  <a:srgbClr val="800000"/>
                </a:solidFill>
              </a:rPr>
              <a:t>sud moj</a:t>
            </a: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F196E21F-452D-459B-8163-40754AD3886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462" y="2040341"/>
            <a:ext cx="1387834" cy="1826098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995BD224-2F7E-45D4-8AC1-8A592FB1173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587" y="3268550"/>
            <a:ext cx="894619" cy="760426"/>
          </a:xfrm>
          <a:prstGeom prst="rect">
            <a:avLst/>
          </a:prstGeom>
        </p:spPr>
      </p:pic>
      <p:sp>
        <p:nvSpPr>
          <p:cNvPr id="41" name="TextovéPole 40">
            <a:extLst>
              <a:ext uri="{FF2B5EF4-FFF2-40B4-BE49-F238E27FC236}">
                <a16:creationId xmlns:a16="http://schemas.microsoft.com/office/drawing/2014/main" id="{F9B774D6-F487-469E-AF2F-FAED29E3A971}"/>
              </a:ext>
            </a:extLst>
          </p:cNvPr>
          <p:cNvSpPr txBox="1"/>
          <p:nvPr/>
        </p:nvSpPr>
        <p:spPr>
          <a:xfrm>
            <a:off x="4200431" y="3368864"/>
            <a:ext cx="1099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yatata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5CE0F6A8-D013-57AD-F27E-9C691D6894E0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3733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Prenešt'astný osud moj.wav"/>
          </p:stSnd>
        </p:sndAc>
      </p:transition>
    </mc:Choice>
    <mc:Fallback xmlns="">
      <p:transition spd="slow" advClick="0">
        <p:sndAc>
          <p:stSnd>
            <p:snd r:embed="rId19" name="8 Prenešt'astný osud moj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253</TotalTime>
  <Words>44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2023-01-06T16:43:57Z</dcterms:modified>
</cp:coreProperties>
</file>