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3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gif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audio" Target="../media/audio2.wav"/><Relationship Id="rId23" Type="http://schemas.openxmlformats.org/officeDocument/2006/relationships/image" Target="../media/image14.png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3.png"/><Relationship Id="rId27" Type="http://schemas.openxmlformats.org/officeDocument/2006/relationships/image" Target="../media/image18.png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A9F52C-B85D-DDDD-A288-92287E126E6B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85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80528" y="626738"/>
            <a:ext cx="957706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85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2" name="8 Za hory a doly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836" y="163234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5" name="6 V ochodnickom poli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6" name="7 Svitila mi jasná hviezdička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7" name="5  Žala som trávičku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 Vínko,vínko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  Ten petranský holý vršok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 Ked' som išiel z vojny domov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 Tmavá noc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410" y="157745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568" y="1377913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80347" y="1654960"/>
            <a:ext cx="111793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 hory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doly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3572" y="3897722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Vínko,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vínko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532675" y="3037020"/>
            <a:ext cx="1314787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Ten petranský holý vršok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481174" y="2292247"/>
            <a:ext cx="1404409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pl-PL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Ked' som išiel z  vojny domov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659774" y="1664384"/>
            <a:ext cx="114341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Tmavá noc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13217" y="2300448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Svitila mi jasná hviezdička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300729" y="3918650"/>
            <a:ext cx="112833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Žala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trávičku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346193" y="3246584"/>
            <a:ext cx="89291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poli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981" y="1693337"/>
            <a:ext cx="3970003" cy="3666257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3962885" y="3123079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936" y="2177577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120" name="Picture 44">
            <a:extLst>
              <a:ext uri="{FF2B5EF4-FFF2-40B4-BE49-F238E27FC236}">
                <a16:creationId xmlns:a16="http://schemas.microsoft.com/office/drawing/2014/main" id="{D486E3EE-74F1-4E74-9C00-9DAF8DBD5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860" y="189387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1" name="Picture 44">
            <a:extLst>
              <a:ext uri="{FF2B5EF4-FFF2-40B4-BE49-F238E27FC236}">
                <a16:creationId xmlns:a16="http://schemas.microsoft.com/office/drawing/2014/main" id="{2868086A-843D-49B1-9B96-07AB8896B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800" y="16018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" name="Picture 44">
            <a:extLst>
              <a:ext uri="{FF2B5EF4-FFF2-40B4-BE49-F238E27FC236}">
                <a16:creationId xmlns:a16="http://schemas.microsoft.com/office/drawing/2014/main" id="{B48F9064-FBAC-492D-BE67-7AC204F3B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645" y="17372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" name="Picture 44">
            <a:extLst>
              <a:ext uri="{FF2B5EF4-FFF2-40B4-BE49-F238E27FC236}">
                <a16:creationId xmlns:a16="http://schemas.microsoft.com/office/drawing/2014/main" id="{5E142B43-AB38-42A8-B282-E7FF4BC837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434" y="20161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4" name="Picture 44">
            <a:extLst>
              <a:ext uri="{FF2B5EF4-FFF2-40B4-BE49-F238E27FC236}">
                <a16:creationId xmlns:a16="http://schemas.microsoft.com/office/drawing/2014/main" id="{3381E5ED-2190-49E4-AD44-8B14B7BD4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37" y="15878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5" name="Picture 44">
            <a:extLst>
              <a:ext uri="{FF2B5EF4-FFF2-40B4-BE49-F238E27FC236}">
                <a16:creationId xmlns:a16="http://schemas.microsoft.com/office/drawing/2014/main" id="{D0782894-F36C-43DB-8763-C524D43AA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762" y="568549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6" name="Picture 44">
            <a:extLst>
              <a:ext uri="{FF2B5EF4-FFF2-40B4-BE49-F238E27FC236}">
                <a16:creationId xmlns:a16="http://schemas.microsoft.com/office/drawing/2014/main" id="{038ED926-2C0B-4601-B7AE-390552062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677" y="5659804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44">
            <a:extLst>
              <a:ext uri="{FF2B5EF4-FFF2-40B4-BE49-F238E27FC236}">
                <a16:creationId xmlns:a16="http://schemas.microsoft.com/office/drawing/2014/main" id="{59158747-9319-4357-B53A-08FADACF8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733" y="5659407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44">
            <a:extLst>
              <a:ext uri="{FF2B5EF4-FFF2-40B4-BE49-F238E27FC236}">
                <a16:creationId xmlns:a16="http://schemas.microsoft.com/office/drawing/2014/main" id="{CFF102A5-1E30-4A52-A2B9-CDA8DA6BF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94" y="4999201"/>
            <a:ext cx="953650" cy="880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44">
            <a:extLst>
              <a:ext uri="{FF2B5EF4-FFF2-40B4-BE49-F238E27FC236}">
                <a16:creationId xmlns:a16="http://schemas.microsoft.com/office/drawing/2014/main" id="{A390F968-48FE-4A5F-8840-86D496E658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0448" y="202742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Picture 44">
            <a:extLst>
              <a:ext uri="{FF2B5EF4-FFF2-40B4-BE49-F238E27FC236}">
                <a16:creationId xmlns:a16="http://schemas.microsoft.com/office/drawing/2014/main" id="{8039AEE0-9CF9-47B7-817D-223704190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892" y="161534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1" name="Picture 44">
            <a:extLst>
              <a:ext uri="{FF2B5EF4-FFF2-40B4-BE49-F238E27FC236}">
                <a16:creationId xmlns:a16="http://schemas.microsoft.com/office/drawing/2014/main" id="{5A0CA9F4-4554-4E34-AA3D-14658D8FE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484" y="161534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2" name="Picture 44">
            <a:extLst>
              <a:ext uri="{FF2B5EF4-FFF2-40B4-BE49-F238E27FC236}">
                <a16:creationId xmlns:a16="http://schemas.microsoft.com/office/drawing/2014/main" id="{2D2A741A-198D-48A0-8295-37E46B565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982" y="162349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" name="Picture 44">
            <a:extLst>
              <a:ext uri="{FF2B5EF4-FFF2-40B4-BE49-F238E27FC236}">
                <a16:creationId xmlns:a16="http://schemas.microsoft.com/office/drawing/2014/main" id="{21579153-653F-4654-AE62-C849CCFED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665" y="4972213"/>
            <a:ext cx="953650" cy="880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4" name="Picture 44">
            <a:extLst>
              <a:ext uri="{FF2B5EF4-FFF2-40B4-BE49-F238E27FC236}">
                <a16:creationId xmlns:a16="http://schemas.microsoft.com/office/drawing/2014/main" id="{C8F21B5C-1B67-400B-9113-3D06563D2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951" y="5702558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5" name="Picture 44">
            <a:extLst>
              <a:ext uri="{FF2B5EF4-FFF2-40B4-BE49-F238E27FC236}">
                <a16:creationId xmlns:a16="http://schemas.microsoft.com/office/drawing/2014/main" id="{BAF3CDB0-455B-44D9-9CAB-B89E788FE1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681" y="5702558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6" name="Picture 44">
            <a:extLst>
              <a:ext uri="{FF2B5EF4-FFF2-40B4-BE49-F238E27FC236}">
                <a16:creationId xmlns:a16="http://schemas.microsoft.com/office/drawing/2014/main" id="{D7F639C6-21C4-4174-9A77-984652A469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460" y="5702558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7" name="Picture 44">
            <a:extLst>
              <a:ext uri="{FF2B5EF4-FFF2-40B4-BE49-F238E27FC236}">
                <a16:creationId xmlns:a16="http://schemas.microsoft.com/office/drawing/2014/main" id="{E0953C8F-6CA4-4C24-8109-908FA6016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276" y="5688335"/>
            <a:ext cx="269842" cy="24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Obrázek 117">
            <a:extLst>
              <a:ext uri="{FF2B5EF4-FFF2-40B4-BE49-F238E27FC236}">
                <a16:creationId xmlns:a16="http://schemas.microsoft.com/office/drawing/2014/main" id="{FB3DBE5A-669A-4623-97A4-0494EB85032D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298" y="4420942"/>
            <a:ext cx="1487396" cy="1051403"/>
          </a:xfrm>
          <a:prstGeom prst="rect">
            <a:avLst/>
          </a:prstGeom>
        </p:spPr>
      </p:pic>
      <p:pic>
        <p:nvPicPr>
          <p:cNvPr id="119" name="Obrázek 118">
            <a:extLst>
              <a:ext uri="{FF2B5EF4-FFF2-40B4-BE49-F238E27FC236}">
                <a16:creationId xmlns:a16="http://schemas.microsoft.com/office/drawing/2014/main" id="{A2084CF4-F587-45B6-8CA1-92C53CE802CD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82135" y="4353619"/>
            <a:ext cx="1623459" cy="1147583"/>
          </a:xfrm>
          <a:prstGeom prst="rect">
            <a:avLst/>
          </a:prstGeom>
        </p:spPr>
      </p:pic>
      <p:pic>
        <p:nvPicPr>
          <p:cNvPr id="139" name="Picture 44">
            <a:extLst>
              <a:ext uri="{FF2B5EF4-FFF2-40B4-BE49-F238E27FC236}">
                <a16:creationId xmlns:a16="http://schemas.microsoft.com/office/drawing/2014/main" id="{8105649E-57BD-4C11-8CD4-B00D366B6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353" y="477239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0" name="Picture 44">
            <a:extLst>
              <a:ext uri="{FF2B5EF4-FFF2-40B4-BE49-F238E27FC236}">
                <a16:creationId xmlns:a16="http://schemas.microsoft.com/office/drawing/2014/main" id="{36802A83-67E4-4A05-9990-C03EC59B9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393" y="4760222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69E5F82B-A0E9-FC55-B4FC-6D0467FB27C0}"/>
              </a:ext>
            </a:extLst>
          </p:cNvPr>
          <p:cNvSpPr/>
          <p:nvPr/>
        </p:nvSpPr>
        <p:spPr>
          <a:xfrm>
            <a:off x="179512" y="6455422"/>
            <a:ext cx="8964488" cy="71711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1222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 Za hory a doly.wav"/>
          </p:stSnd>
        </p:sndAc>
      </p:transition>
    </mc:Choice>
    <mc:Fallback xmlns="">
      <p:transition spd="slow" advClick="0">
        <p:sndAc>
          <p:stSnd>
            <p:snd r:embed="rId30" name="8 Za hory a do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165</TotalTime>
  <Words>86</Words>
  <Application>Microsoft Office PowerPoint</Application>
  <PresentationFormat>Předvádění na obrazovce (4:3)</PresentationFormat>
  <Paragraphs>49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51</cp:revision>
  <dcterms:created xsi:type="dcterms:W3CDTF">2020-02-21T13:54:42Z</dcterms:created>
  <dcterms:modified xsi:type="dcterms:W3CDTF">2023-01-06T16:41:17Z</dcterms:modified>
</cp:coreProperties>
</file>