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5.wav"/><Relationship Id="rId18" Type="http://schemas.openxmlformats.org/officeDocument/2006/relationships/audio" Target="../media/audio10.wav"/><Relationship Id="rId3" Type="http://schemas.openxmlformats.org/officeDocument/2006/relationships/image" Target="../media/image1.jpeg"/><Relationship Id="rId21" Type="http://schemas.openxmlformats.org/officeDocument/2006/relationships/image" Target="../media/image10.gif"/><Relationship Id="rId7" Type="http://schemas.openxmlformats.org/officeDocument/2006/relationships/image" Target="../media/image5.png"/><Relationship Id="rId12" Type="http://schemas.openxmlformats.org/officeDocument/2006/relationships/audio" Target="../media/audio4.wav"/><Relationship Id="rId17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3.wav"/><Relationship Id="rId5" Type="http://schemas.openxmlformats.org/officeDocument/2006/relationships/image" Target="../media/image3.jpeg"/><Relationship Id="rId15" Type="http://schemas.openxmlformats.org/officeDocument/2006/relationships/audio" Target="../media/audio7.wav"/><Relationship Id="rId10" Type="http://schemas.openxmlformats.org/officeDocument/2006/relationships/image" Target="../media/image7.gif"/><Relationship Id="rId19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6.wav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2025901-81AF-A7F3-96DC-6AA54290CE07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Obdélník 56">
            <a:extLst>
              <a:ext uri="{FF2B5EF4-FFF2-40B4-BE49-F238E27FC236}">
                <a16:creationId xmlns:a16="http://schemas.microsoft.com/office/drawing/2014/main" id="{E1E3F2B1-F59D-4591-84C5-C4FC784AD1C6}"/>
              </a:ext>
            </a:extLst>
          </p:cNvPr>
          <p:cNvSpPr/>
          <p:nvPr/>
        </p:nvSpPr>
        <p:spPr>
          <a:xfrm>
            <a:off x="1" y="473014"/>
            <a:ext cx="9144000" cy="5561207"/>
          </a:xfrm>
          <a:prstGeom prst="rect">
            <a:avLst/>
          </a:prstGeom>
          <a:solidFill>
            <a:srgbClr val="FEDADD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76200">
            <a:solidFill>
              <a:srgbClr val="6F176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60" name="Picture 8">
            <a:extLst>
              <a:ext uri="{FF2B5EF4-FFF2-40B4-BE49-F238E27FC236}">
                <a16:creationId xmlns:a16="http://schemas.microsoft.com/office/drawing/2014/main" id="{CBB9CDB1-2453-4680-BF1F-4CE7C8CCC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17049" y="2506858"/>
            <a:ext cx="3877391" cy="29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" name="3 Rectángulo">
            <a:extLst>
              <a:ext uri="{FF2B5EF4-FFF2-40B4-BE49-F238E27FC236}">
                <a16:creationId xmlns:a16="http://schemas.microsoft.com/office/drawing/2014/main" id="{1C8CBDE9-D6A7-499B-813B-C77C046374B6}"/>
              </a:ext>
            </a:extLst>
          </p:cNvPr>
          <p:cNvSpPr/>
          <p:nvPr/>
        </p:nvSpPr>
        <p:spPr>
          <a:xfrm>
            <a:off x="-1" y="1622488"/>
            <a:ext cx="9172353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83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0" name="Picture 41">
            <a:extLst>
              <a:ext uri="{FF2B5EF4-FFF2-40B4-BE49-F238E27FC236}">
                <a16:creationId xmlns:a16="http://schemas.microsoft.com/office/drawing/2014/main" id="{31498CBA-67E8-4A8C-8CF0-69E04BCF2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230" y="4896233"/>
            <a:ext cx="282027" cy="59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8A65E79D-15DC-41DC-99C8-CC94DD47FA04}"/>
              </a:ext>
            </a:extLst>
          </p:cNvPr>
          <p:cNvSpPr/>
          <p:nvPr/>
        </p:nvSpPr>
        <p:spPr>
          <a:xfrm>
            <a:off x="844717" y="1209979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5899A694-F3D8-4D6B-AA37-E51DFFF7142F}"/>
              </a:ext>
            </a:extLst>
          </p:cNvPr>
          <p:cNvSpPr/>
          <p:nvPr/>
        </p:nvSpPr>
        <p:spPr>
          <a:xfrm>
            <a:off x="7680932" y="1251426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Hvězda: pěticípá 72">
            <a:extLst>
              <a:ext uri="{FF2B5EF4-FFF2-40B4-BE49-F238E27FC236}">
                <a16:creationId xmlns:a16="http://schemas.microsoft.com/office/drawing/2014/main" id="{7F683431-724A-4A69-AF35-7E6BCA440345}"/>
              </a:ext>
            </a:extLst>
          </p:cNvPr>
          <p:cNvSpPr/>
          <p:nvPr/>
        </p:nvSpPr>
        <p:spPr>
          <a:xfrm>
            <a:off x="4216703" y="1221359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Hvězda: pěticípá 73">
            <a:extLst>
              <a:ext uri="{FF2B5EF4-FFF2-40B4-BE49-F238E27FC236}">
                <a16:creationId xmlns:a16="http://schemas.microsoft.com/office/drawing/2014/main" id="{D4A76F44-C656-4651-866C-E5F524233A37}"/>
              </a:ext>
            </a:extLst>
          </p:cNvPr>
          <p:cNvSpPr/>
          <p:nvPr/>
        </p:nvSpPr>
        <p:spPr>
          <a:xfrm>
            <a:off x="167694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Hvězda: pěticípá 74">
            <a:extLst>
              <a:ext uri="{FF2B5EF4-FFF2-40B4-BE49-F238E27FC236}">
                <a16:creationId xmlns:a16="http://schemas.microsoft.com/office/drawing/2014/main" id="{453D00A0-14FC-4F69-8D48-283FBE529FD8}"/>
              </a:ext>
            </a:extLst>
          </p:cNvPr>
          <p:cNvSpPr/>
          <p:nvPr/>
        </p:nvSpPr>
        <p:spPr>
          <a:xfrm>
            <a:off x="337879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Hvězda: pěticípá 75">
            <a:extLst>
              <a:ext uri="{FF2B5EF4-FFF2-40B4-BE49-F238E27FC236}">
                <a16:creationId xmlns:a16="http://schemas.microsoft.com/office/drawing/2014/main" id="{B0BB610D-F708-44EC-946D-1BBF8578F991}"/>
              </a:ext>
            </a:extLst>
          </p:cNvPr>
          <p:cNvSpPr/>
          <p:nvPr/>
        </p:nvSpPr>
        <p:spPr>
          <a:xfrm>
            <a:off x="2547970" y="1279585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Hvězda: pěticípá 76">
            <a:extLst>
              <a:ext uri="{FF2B5EF4-FFF2-40B4-BE49-F238E27FC236}">
                <a16:creationId xmlns:a16="http://schemas.microsoft.com/office/drawing/2014/main" id="{B121E0CC-75B7-403E-BEF7-81D5AE051001}"/>
              </a:ext>
            </a:extLst>
          </p:cNvPr>
          <p:cNvSpPr/>
          <p:nvPr/>
        </p:nvSpPr>
        <p:spPr>
          <a:xfrm>
            <a:off x="5979082" y="1280007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Hvězda: pěticípá 77">
            <a:extLst>
              <a:ext uri="{FF2B5EF4-FFF2-40B4-BE49-F238E27FC236}">
                <a16:creationId xmlns:a16="http://schemas.microsoft.com/office/drawing/2014/main" id="{31B9B500-F41F-4C10-98D9-66A3B44A877B}"/>
              </a:ext>
            </a:extLst>
          </p:cNvPr>
          <p:cNvSpPr/>
          <p:nvPr/>
        </p:nvSpPr>
        <p:spPr>
          <a:xfrm>
            <a:off x="5139569" y="1267430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Hvězda: pěticípá 78">
            <a:extLst>
              <a:ext uri="{FF2B5EF4-FFF2-40B4-BE49-F238E27FC236}">
                <a16:creationId xmlns:a16="http://schemas.microsoft.com/office/drawing/2014/main" id="{A20A54BE-CD87-4488-A7B7-832B29743E60}"/>
              </a:ext>
            </a:extLst>
          </p:cNvPr>
          <p:cNvSpPr/>
          <p:nvPr/>
        </p:nvSpPr>
        <p:spPr>
          <a:xfrm>
            <a:off x="6830007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Text Box 47">
            <a:extLst>
              <a:ext uri="{FF2B5EF4-FFF2-40B4-BE49-F238E27FC236}">
                <a16:creationId xmlns:a16="http://schemas.microsoft.com/office/drawing/2014/main" id="{006A69D5-0AFC-4683-89DC-792953EF3E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676" y="2270416"/>
            <a:ext cx="104248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>
                <a:solidFill>
                  <a:srgbClr val="6F075B"/>
                </a:solidFill>
              </a:rPr>
              <a:t>Ked' sme tú  rolku orali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pic>
        <p:nvPicPr>
          <p:cNvPr id="81" name="Picture 55">
            <a:hlinkClick r:id="" action="ppaction://noaction">
              <a:snd r:embed="rId9" name="1 Ked' sme tú  rolku orali.wav"/>
            </a:hlinkClick>
            <a:extLst>
              <a:ext uri="{FF2B5EF4-FFF2-40B4-BE49-F238E27FC236}">
                <a16:creationId xmlns:a16="http://schemas.microsoft.com/office/drawing/2014/main" id="{BF213E9E-FA85-466E-A569-D2E0145AC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5">
            <a:hlinkClick r:id="" action="ppaction://noaction">
              <a:snd r:embed="rId11" name="2 Nikdo nemá frajárečku.wav"/>
            </a:hlinkClick>
            <a:extLst>
              <a:ext uri="{FF2B5EF4-FFF2-40B4-BE49-F238E27FC236}">
                <a16:creationId xmlns:a16="http://schemas.microsoft.com/office/drawing/2014/main" id="{C1E8718D-6BEA-49F4-90B5-C723742CCF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28760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55">
            <a:hlinkClick r:id="" action="ppaction://noaction">
              <a:snd r:embed="rId12" name="3 Ked' som išiel.wav"/>
            </a:hlinkClick>
            <a:extLst>
              <a:ext uri="{FF2B5EF4-FFF2-40B4-BE49-F238E27FC236}">
                <a16:creationId xmlns:a16="http://schemas.microsoft.com/office/drawing/2014/main" id="{89CBB0F7-84C3-4139-A0BB-06B052C79C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348610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55">
            <a:hlinkClick r:id="" action="ppaction://noaction">
              <a:snd r:embed="rId13" name="4 Pod našim okienkom.wav"/>
            </a:hlinkClick>
            <a:extLst>
              <a:ext uri="{FF2B5EF4-FFF2-40B4-BE49-F238E27FC236}">
                <a16:creationId xmlns:a16="http://schemas.microsoft.com/office/drawing/2014/main" id="{839740EF-5E63-4CB1-B827-9F262F81F6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408069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55">
            <a:hlinkClick r:id="" action="ppaction://noaction">
              <a:snd r:embed="rId14" name="5 Tie ružičky.wav"/>
            </a:hlinkClick>
            <a:extLst>
              <a:ext uri="{FF2B5EF4-FFF2-40B4-BE49-F238E27FC236}">
                <a16:creationId xmlns:a16="http://schemas.microsoft.com/office/drawing/2014/main" id="{8D3B30EB-3FF9-4229-86CE-7189C92F28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368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" name="Text Box 47">
            <a:extLst>
              <a:ext uri="{FF2B5EF4-FFF2-40B4-BE49-F238E27FC236}">
                <a16:creationId xmlns:a16="http://schemas.microsoft.com/office/drawing/2014/main" id="{FB8C5D99-B21C-4E51-B087-496F0C80E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002" y="287585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>
                <a:solidFill>
                  <a:srgbClr val="6F075B"/>
                </a:solidFill>
              </a:rPr>
              <a:t>Nikdo nemá frajárečku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88" name="Text Box 47">
            <a:extLst>
              <a:ext uri="{FF2B5EF4-FFF2-40B4-BE49-F238E27FC236}">
                <a16:creationId xmlns:a16="http://schemas.microsoft.com/office/drawing/2014/main" id="{DDDA689C-0D3D-483C-A1DC-4FF2BA528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 err="1">
                <a:solidFill>
                  <a:srgbClr val="6F075B"/>
                </a:solidFill>
              </a:rPr>
              <a:t>Ked</a:t>
            </a:r>
            <a:r>
              <a:rPr lang="cs-CZ" altLang="cs-CZ" sz="1050" b="1" dirty="0">
                <a:solidFill>
                  <a:srgbClr val="6F075B"/>
                </a:solidFill>
              </a:rPr>
              <a:t>' </a:t>
            </a:r>
            <a:r>
              <a:rPr lang="cs-CZ" altLang="cs-CZ" sz="1050" b="1" dirty="0" err="1">
                <a:solidFill>
                  <a:srgbClr val="6F075B"/>
                </a:solidFill>
              </a:rPr>
              <a:t>som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050" b="1" dirty="0">
                <a:solidFill>
                  <a:srgbClr val="6F075B"/>
                </a:solidFill>
              </a:rPr>
              <a:t> </a:t>
            </a:r>
            <a:r>
              <a:rPr lang="cs-CZ" altLang="cs-CZ" sz="1050" b="1" dirty="0" err="1">
                <a:solidFill>
                  <a:srgbClr val="6F075B"/>
                </a:solidFill>
              </a:rPr>
              <a:t>išiel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89" name="Text Box 47">
            <a:extLst>
              <a:ext uri="{FF2B5EF4-FFF2-40B4-BE49-F238E27FC236}">
                <a16:creationId xmlns:a16="http://schemas.microsoft.com/office/drawing/2014/main" id="{374C7E48-51AA-4B0B-A392-0420460E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>
                <a:solidFill>
                  <a:srgbClr val="6F075B"/>
                </a:solidFill>
              </a:rPr>
              <a:t> Pod našim okienkom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39412F87-7235-4E9F-B52D-A963BF4E8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 err="1">
                <a:solidFill>
                  <a:srgbClr val="6F075B"/>
                </a:solidFill>
              </a:rPr>
              <a:t>Tie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050" b="1" dirty="0">
                <a:solidFill>
                  <a:srgbClr val="6F075B"/>
                </a:solidFill>
              </a:rPr>
              <a:t> </a:t>
            </a:r>
            <a:r>
              <a:rPr lang="cs-CZ" altLang="cs-CZ" sz="1050" b="1" dirty="0" err="1">
                <a:solidFill>
                  <a:srgbClr val="6F075B"/>
                </a:solidFill>
              </a:rPr>
              <a:t>ružičky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pic>
        <p:nvPicPr>
          <p:cNvPr id="91" name="Picture 55">
            <a:hlinkClick r:id="" action="ppaction://noaction">
              <a:snd r:embed="rId2" name="10 Na Brezovej pri kostole.wav"/>
            </a:hlinkClick>
            <a:extLst>
              <a:ext uri="{FF2B5EF4-FFF2-40B4-BE49-F238E27FC236}">
                <a16:creationId xmlns:a16="http://schemas.microsoft.com/office/drawing/2014/main" id="{911848DB-419B-41D3-9231-11CD303787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337" y="230209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5">
            <a:hlinkClick r:id="" action="ppaction://noaction">
              <a:snd r:embed="rId15" name="9 Dobrý večer frajárečka.wav"/>
            </a:hlinkClick>
            <a:extLst>
              <a:ext uri="{FF2B5EF4-FFF2-40B4-BE49-F238E27FC236}">
                <a16:creationId xmlns:a16="http://schemas.microsoft.com/office/drawing/2014/main" id="{F778547E-3374-4D2A-87EF-315DB6FD28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55">
            <a:hlinkClick r:id="" action="ppaction://noaction">
              <a:snd r:embed="rId16" name="8 Z večera na veži.wav"/>
            </a:hlinkClick>
            <a:extLst>
              <a:ext uri="{FF2B5EF4-FFF2-40B4-BE49-F238E27FC236}">
                <a16:creationId xmlns:a16="http://schemas.microsoft.com/office/drawing/2014/main" id="{456827BE-189C-44E5-8B39-04A361F667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55">
            <a:hlinkClick r:id="" action="ppaction://noaction">
              <a:snd r:embed="rId17" name="7 Ružička červená.wav"/>
            </a:hlinkClick>
            <a:extLst>
              <a:ext uri="{FF2B5EF4-FFF2-40B4-BE49-F238E27FC236}">
                <a16:creationId xmlns:a16="http://schemas.microsoft.com/office/drawing/2014/main" id="{98949B86-57DC-4C9B-8CC3-939A76B0B6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07821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55">
            <a:hlinkClick r:id="" action="ppaction://noaction">
              <a:snd r:embed="rId18" name="6 To myjavské pole.wav"/>
            </a:hlinkClick>
            <a:extLst>
              <a:ext uri="{FF2B5EF4-FFF2-40B4-BE49-F238E27FC236}">
                <a16:creationId xmlns:a16="http://schemas.microsoft.com/office/drawing/2014/main" id="{66A65910-1C59-488E-8DA8-53C4591A9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41">
            <a:extLst>
              <a:ext uri="{FF2B5EF4-FFF2-40B4-BE49-F238E27FC236}">
                <a16:creationId xmlns:a16="http://schemas.microsoft.com/office/drawing/2014/main" id="{F8A0BBE7-F34B-40EA-9D99-6BFF0438A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146" y="4896233"/>
            <a:ext cx="282027" cy="59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7" name="Text Box 47">
            <a:extLst>
              <a:ext uri="{FF2B5EF4-FFF2-40B4-BE49-F238E27FC236}">
                <a16:creationId xmlns:a16="http://schemas.microsoft.com/office/drawing/2014/main" id="{4F73ABBE-5E2D-4744-B889-CF4171EAA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2657" y="230032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6F075B"/>
                </a:solidFill>
              </a:rPr>
              <a:t>Na </a:t>
            </a:r>
            <a:r>
              <a:rPr lang="cs-CZ" altLang="cs-CZ" sz="1050" b="1" dirty="0" err="1">
                <a:solidFill>
                  <a:srgbClr val="6F075B"/>
                </a:solidFill>
              </a:rPr>
              <a:t>Brezovej</a:t>
            </a:r>
            <a:r>
              <a:rPr lang="cs-CZ" altLang="cs-CZ" sz="1050" b="1" dirty="0">
                <a:solidFill>
                  <a:srgbClr val="6F075B"/>
                </a:solidFill>
              </a:rPr>
              <a:t> </a:t>
            </a:r>
            <a:r>
              <a:rPr lang="cs-CZ" altLang="cs-CZ" sz="1050" b="1" dirty="0" err="1">
                <a:solidFill>
                  <a:srgbClr val="6F075B"/>
                </a:solidFill>
              </a:rPr>
              <a:t>pri</a:t>
            </a:r>
            <a:r>
              <a:rPr lang="cs-CZ" altLang="cs-CZ" sz="1050" b="1" dirty="0">
                <a:solidFill>
                  <a:srgbClr val="6F075B"/>
                </a:solidFill>
              </a:rPr>
              <a:t> </a:t>
            </a:r>
            <a:r>
              <a:rPr lang="cs-CZ" altLang="cs-CZ" sz="1050" b="1" dirty="0" err="1">
                <a:solidFill>
                  <a:srgbClr val="6F075B"/>
                </a:solidFill>
              </a:rPr>
              <a:t>kostole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98" name="Text Box 47">
            <a:extLst>
              <a:ext uri="{FF2B5EF4-FFF2-40B4-BE49-F238E27FC236}">
                <a16:creationId xmlns:a16="http://schemas.microsoft.com/office/drawing/2014/main" id="{2406A11E-FB6F-42A3-AD3A-D6B51C878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3228" y="2875852"/>
            <a:ext cx="106707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6F075B"/>
                </a:solidFill>
              </a:rPr>
              <a:t>Dobrý večer </a:t>
            </a:r>
            <a:r>
              <a:rPr lang="cs-CZ" altLang="cs-CZ" sz="1050" b="1" dirty="0" err="1">
                <a:solidFill>
                  <a:srgbClr val="6F075B"/>
                </a:solidFill>
              </a:rPr>
              <a:t>frajárečka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C5C0A267-50CE-439F-A040-54D35309A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6F075B"/>
                </a:solidFill>
              </a:rPr>
              <a:t>Z večera</a:t>
            </a:r>
          </a:p>
          <a:p>
            <a:pPr algn="ctr"/>
            <a:r>
              <a:rPr lang="cs-CZ" altLang="cs-CZ" sz="1050" b="1" dirty="0">
                <a:solidFill>
                  <a:srgbClr val="6F075B"/>
                </a:solidFill>
              </a:rPr>
              <a:t> na </a:t>
            </a:r>
            <a:r>
              <a:rPr lang="cs-CZ" altLang="cs-CZ" sz="1050" b="1" dirty="0" err="1">
                <a:solidFill>
                  <a:srgbClr val="6F075B"/>
                </a:solidFill>
              </a:rPr>
              <a:t>veži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100" name="Text Box 47">
            <a:extLst>
              <a:ext uri="{FF2B5EF4-FFF2-40B4-BE49-F238E27FC236}">
                <a16:creationId xmlns:a16="http://schemas.microsoft.com/office/drawing/2014/main" id="{D8AC5CFC-8FF3-4BC9-88C3-33DF1D763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2658" y="4097879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 err="1">
                <a:solidFill>
                  <a:srgbClr val="6F075B"/>
                </a:solidFill>
              </a:rPr>
              <a:t>Ružička</a:t>
            </a:r>
            <a:r>
              <a:rPr lang="cs-CZ" altLang="cs-CZ" sz="1050" b="1" dirty="0">
                <a:solidFill>
                  <a:srgbClr val="6F075B"/>
                </a:solidFill>
              </a:rPr>
              <a:t> červená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7CD0E363-4720-49C9-AD27-663485E230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718358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6F075B"/>
                </a:solidFill>
              </a:rPr>
              <a:t>To myjavské pole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102" name="3 Rectángulo">
            <a:extLst>
              <a:ext uri="{FF2B5EF4-FFF2-40B4-BE49-F238E27FC236}">
                <a16:creationId xmlns:a16="http://schemas.microsoft.com/office/drawing/2014/main" id="{F1E536C0-B372-4FF0-AE88-046A88871B2C}"/>
              </a:ext>
            </a:extLst>
          </p:cNvPr>
          <p:cNvSpPr/>
          <p:nvPr/>
        </p:nvSpPr>
        <p:spPr>
          <a:xfrm rot="21110494">
            <a:off x="4559774" y="3210979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9" name="3 Rectángulo">
            <a:extLst>
              <a:ext uri="{FF2B5EF4-FFF2-40B4-BE49-F238E27FC236}">
                <a16:creationId xmlns:a16="http://schemas.microsoft.com/office/drawing/2014/main" id="{80DE0461-6D35-49B7-98A6-5B777F14EAD7}"/>
              </a:ext>
            </a:extLst>
          </p:cNvPr>
          <p:cNvSpPr/>
          <p:nvPr/>
        </p:nvSpPr>
        <p:spPr>
          <a:xfrm>
            <a:off x="-2459" y="294296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.………………………………………….……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0" name="3 Rectángulo">
            <a:extLst>
              <a:ext uri="{FF2B5EF4-FFF2-40B4-BE49-F238E27FC236}">
                <a16:creationId xmlns:a16="http://schemas.microsoft.com/office/drawing/2014/main" id="{81891645-1113-47DA-BAC4-751F3C490D3A}"/>
              </a:ext>
            </a:extLst>
          </p:cNvPr>
          <p:cNvSpPr/>
          <p:nvPr/>
        </p:nvSpPr>
        <p:spPr>
          <a:xfrm>
            <a:off x="-69554" y="5338184"/>
            <a:ext cx="927818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.………………………………………….……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1" name="3 Rectángulo">
            <a:extLst>
              <a:ext uri="{FF2B5EF4-FFF2-40B4-BE49-F238E27FC236}">
                <a16:creationId xmlns:a16="http://schemas.microsoft.com/office/drawing/2014/main" id="{4E9905B4-7751-4AE3-B9C7-50102B0558AD}"/>
              </a:ext>
            </a:extLst>
          </p:cNvPr>
          <p:cNvSpPr/>
          <p:nvPr/>
        </p:nvSpPr>
        <p:spPr>
          <a:xfrm rot="5400000">
            <a:off x="-2192097" y="2966813"/>
            <a:ext cx="533858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…….…………………….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4" name="3 Rectángulo">
            <a:extLst>
              <a:ext uri="{FF2B5EF4-FFF2-40B4-BE49-F238E27FC236}">
                <a16:creationId xmlns:a16="http://schemas.microsoft.com/office/drawing/2014/main" id="{095AADDF-DC4C-4EFE-8EED-F76E62F9D964}"/>
              </a:ext>
            </a:extLst>
          </p:cNvPr>
          <p:cNvSpPr/>
          <p:nvPr/>
        </p:nvSpPr>
        <p:spPr>
          <a:xfrm rot="5400000">
            <a:off x="6286675" y="2980820"/>
            <a:ext cx="533858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…….…………………….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8" name="Obrázek 13">
            <a:extLst>
              <a:ext uri="{FF2B5EF4-FFF2-40B4-BE49-F238E27FC236}">
                <a16:creationId xmlns:a16="http://schemas.microsoft.com/office/drawing/2014/main" id="{36BBEF14-18AD-4D9E-91DB-B30E3D77E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138" y="1766148"/>
            <a:ext cx="454966" cy="405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Obrázek 13">
            <a:extLst>
              <a:ext uri="{FF2B5EF4-FFF2-40B4-BE49-F238E27FC236}">
                <a16:creationId xmlns:a16="http://schemas.microsoft.com/office/drawing/2014/main" id="{46331411-CAF9-4AE1-939D-425D1436A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279" y="1775574"/>
            <a:ext cx="454966" cy="405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43ABF149-62F6-4F15-9848-E576FBCE0B3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085" y="2901146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EC18B2B2-47FA-4212-A93D-48A979BBDC5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576" y="4439077"/>
            <a:ext cx="1305917" cy="832246"/>
          </a:xfrm>
          <a:prstGeom prst="rect">
            <a:avLst/>
          </a:prstGeom>
        </p:spPr>
      </p:pic>
      <p:pic>
        <p:nvPicPr>
          <p:cNvPr id="63" name="Obrázek 13">
            <a:extLst>
              <a:ext uri="{FF2B5EF4-FFF2-40B4-BE49-F238E27FC236}">
                <a16:creationId xmlns:a16="http://schemas.microsoft.com/office/drawing/2014/main" id="{EDED4C03-0798-4959-B0C0-EA7E32F45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210" y="5080696"/>
            <a:ext cx="454966" cy="405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ázek 13">
            <a:extLst>
              <a:ext uri="{FF2B5EF4-FFF2-40B4-BE49-F238E27FC236}">
                <a16:creationId xmlns:a16="http://schemas.microsoft.com/office/drawing/2014/main" id="{18DA89E6-DD38-4D7B-8690-81B086F1B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37" y="5117808"/>
            <a:ext cx="454966" cy="405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498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 Na Brezovej pri kostole.wav"/>
          </p:stSnd>
        </p:sndAc>
      </p:transition>
    </mc:Choice>
    <mc:Fallback xmlns="">
      <p:transition spd="slow" advClick="0">
        <p:sndAc>
          <p:stSnd>
            <p:snd r:embed="rId22" name="10 Na Brezovej pri kost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7" grpId="0"/>
      <p:bldP spid="88" grpId="0"/>
      <p:bldP spid="89" grpId="0"/>
      <p:bldP spid="90" grpId="0"/>
      <p:bldP spid="97" grpId="0"/>
      <p:bldP spid="98" grpId="0"/>
      <p:bldP spid="99" grpId="0"/>
      <p:bldP spid="100" grpId="0"/>
      <p:bldP spid="10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147</TotalTime>
  <Words>62</Words>
  <Application>Microsoft Office PowerPoint</Application>
  <PresentationFormat>Předvádění na obrazovce (4:3)</PresentationFormat>
  <Paragraphs>27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48</cp:revision>
  <dcterms:created xsi:type="dcterms:W3CDTF">2020-02-21T13:54:42Z</dcterms:created>
  <dcterms:modified xsi:type="dcterms:W3CDTF">2023-01-06T16:33:45Z</dcterms:modified>
</cp:coreProperties>
</file>