
<file path=[Content_Types].xml><?xml version="1.0" encoding="utf-8"?>
<Types xmlns="http://schemas.openxmlformats.org/package/2006/content-types">
  <Default Extension="gif" ContentType="image/gi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2" r:id="rId3"/>
    <p:sldId id="280" r:id="rId4"/>
    <p:sldId id="264" r:id="rId5"/>
    <p:sldId id="313" r:id="rId6"/>
    <p:sldId id="281" r:id="rId7"/>
    <p:sldId id="278" r:id="rId8"/>
    <p:sldId id="285" r:id="rId9"/>
    <p:sldId id="288" r:id="rId10"/>
    <p:sldId id="289" r:id="rId11"/>
    <p:sldId id="287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03" r:id="rId28"/>
    <p:sldId id="314" r:id="rId29"/>
    <p:sldId id="315" r:id="rId30"/>
    <p:sldId id="311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4B2EEE24-2415-0CA5-E1C6-FEB15AA849A0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 23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PLIFTING-POP-TRANCE-BACKGROUND_AdobeStock_495030804_preview">
            <a:hlinkClick r:id="" action="ppaction://media"/>
            <a:extLst>
              <a:ext uri="{FF2B5EF4-FFF2-40B4-BE49-F238E27FC236}">
                <a16:creationId xmlns:a16="http://schemas.microsoft.com/office/drawing/2014/main" id="{E5C1DC37-055C-0F95-C27D-A8D5E7BC0D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032792" y="1268760"/>
            <a:ext cx="457200" cy="45720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16380093-7138-F3BE-99BD-6033F08D0573}"/>
              </a:ext>
            </a:extLst>
          </p:cNvPr>
          <p:cNvSpPr/>
          <p:nvPr/>
        </p:nvSpPr>
        <p:spPr>
          <a:xfrm>
            <a:off x="695400" y="582960"/>
            <a:ext cx="10801200" cy="579836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CFDD059-2821-73D9-1583-257DAB73D1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268760"/>
            <a:ext cx="8856984" cy="5012851"/>
          </a:xfrm>
          <a:prstGeom prst="rect">
            <a:avLst/>
          </a:prstGeom>
        </p:spPr>
      </p:pic>
      <p:sp>
        <p:nvSpPr>
          <p:cNvPr id="11" name="WordArt 13">
            <a:extLst>
              <a:ext uri="{FF2B5EF4-FFF2-40B4-BE49-F238E27FC236}">
                <a16:creationId xmlns:a16="http://schemas.microsoft.com/office/drawing/2014/main" id="{F76D8AD1-ECCF-3E70-4CAB-F3A8481E30F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44272" y="869201"/>
            <a:ext cx="2520280" cy="79911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25FEFB76-5436-B906-C4FE-73E92CDA9B2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5002" y="204399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522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24DE5A-5078-B2B8-E352-65494D611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90B16E6-679D-3BF5-6C02-B95E361187DF}"/>
              </a:ext>
            </a:extLst>
          </p:cNvPr>
          <p:cNvSpPr/>
          <p:nvPr/>
        </p:nvSpPr>
        <p:spPr>
          <a:xfrm>
            <a:off x="3863752" y="5568332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Moto Show  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</p:transition>
    </mc:Choice>
    <mc:Fallback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581AB9-486F-3007-DA59-F7054DB29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5B6AFF-A450-BD29-8DB7-8F2CE0568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689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5F91354-7ECD-1C51-FB1A-F16B95B2F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747EC2-6FBA-416B-293E-DFEB6A271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7A1A61-CB9E-FC83-1E71-978821DE5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2884BA-5818-5DF3-6CEE-F1B1D8220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7067907-B161-B91C-7840-269373B18436}"/>
              </a:ext>
            </a:extLst>
          </p:cNvPr>
          <p:cNvSpPr/>
          <p:nvPr/>
        </p:nvSpPr>
        <p:spPr>
          <a:xfrm>
            <a:off x="695400" y="529816"/>
            <a:ext cx="10801200" cy="5798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21A55B3-D7E7-B54D-C02B-C0B907992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9816"/>
            <a:ext cx="10801200" cy="579836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35E3CA9-28EA-FAAB-F689-9EF3F32BCB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9874873-4F8A-B94F-740E-AD6DACA18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5517232"/>
            <a:ext cx="3456384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AB6209-ACEA-3098-0826-EC25C8B3C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FBBFF2-D896-BBF7-EBEE-5F12C999F2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5A15B7-F9DF-4B40-A905-655694D52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52FD8DA-FD2F-4075-4077-DC7244DCF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566549"/>
            <a:ext cx="3012860" cy="146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765232-6DA2-C600-7192-94544B3E5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199F58-A525-2541-A244-C3FF24203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B6E88F-E147-C1E2-B78B-A1318BF75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3703269-1DE6-6BFB-7D41-CDA1610B9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960" y="5949280"/>
            <a:ext cx="905823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F5E494-5213-2BB0-38BD-DD206F2CE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15BD4C-3A2F-ED20-6795-F4172864D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5162C-3E6D-CD74-AD0A-841672FD6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0F4E05-D649-BBE9-4037-44AEA6C91C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19F94B-29AC-3543-04E6-83D1A836F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3B174C-A66C-5B1C-87AE-FF843FD37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0DAD36-AE37-F105-60A6-F72C8B851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A67442-24CD-8B30-D08D-3D092DB2C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B450D4-642A-BFC4-B107-A1E09AD01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B744018-26F5-57DF-AF58-059D15AC7B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7D59A45-777C-8508-D515-7E48727D8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617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CC445F-0EC5-1CBE-3F8C-FEE62AA63F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23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ADBA4D5-A45A-DE76-6154-907CC12BB7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17" y="560071"/>
            <a:ext cx="10823083" cy="500842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557AB91-45AA-FE28-C159-74A0A90E1DCD}"/>
              </a:ext>
            </a:extLst>
          </p:cNvPr>
          <p:cNvSpPr/>
          <p:nvPr/>
        </p:nvSpPr>
        <p:spPr>
          <a:xfrm>
            <a:off x="4554668" y="5045274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BDAB3EF0-18C8-6644-C698-C447314DEA8A}"/>
              </a:ext>
            </a:extLst>
          </p:cNvPr>
          <p:cNvSpPr/>
          <p:nvPr/>
        </p:nvSpPr>
        <p:spPr>
          <a:xfrm>
            <a:off x="479376" y="504527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CAAE542-0BEF-EB08-C550-14261FC99520}"/>
              </a:ext>
            </a:extLst>
          </p:cNvPr>
          <p:cNvSpPr/>
          <p:nvPr/>
        </p:nvSpPr>
        <p:spPr>
          <a:xfrm>
            <a:off x="9599387" y="5045274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AC91B3B-1D29-2355-CB42-8683609F145B}"/>
              </a:ext>
            </a:extLst>
          </p:cNvPr>
          <p:cNvSpPr/>
          <p:nvPr/>
        </p:nvSpPr>
        <p:spPr>
          <a:xfrm>
            <a:off x="6384032" y="76628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90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</TotalTime>
  <Words>53</Words>
  <Application>Microsoft Office PowerPoint</Application>
  <PresentationFormat>Širokoúhlá obrazovka</PresentationFormat>
  <Paragraphs>12</Paragraphs>
  <Slides>30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2023-01-06T15:48:05Z</dcterms:modified>
</cp:coreProperties>
</file>