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1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4" r:id="rId21"/>
    <p:sldId id="295" r:id="rId22"/>
    <p:sldId id="307" r:id="rId23"/>
    <p:sldId id="306" r:id="rId24"/>
    <p:sldId id="305" r:id="rId25"/>
    <p:sldId id="304" r:id="rId26"/>
    <p:sldId id="310" r:id="rId27"/>
    <p:sldId id="313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Burkina_Faso.sv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Burkina Faso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iberer.wav"/>
            </a:hlinkClick>
            <a:extLst>
              <a:ext uri="{FF2B5EF4-FFF2-40B4-BE49-F238E27FC236}">
                <a16:creationId xmlns:a16="http://schemas.microsoft.com/office/drawing/2014/main" id="{E5C4068D-F7FA-7F8A-9F35-4E7100480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2355" y="437598"/>
            <a:ext cx="363052" cy="327106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ED87765E-F8DB-90E0-E0A8-16B2A75C4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496" y="512676"/>
            <a:ext cx="9995568" cy="5796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80F2623-A957-BC1D-063D-82D6EE72E5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6936" y="512676"/>
            <a:ext cx="922560" cy="579120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C150A980-E274-7988-78DC-6F5C7772E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36" y="507232"/>
            <a:ext cx="10918128" cy="579120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2166DFAC-A7CD-1C97-E445-272A200F9E9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76BB06F2-7E6B-6956-E70C-2E21D2ACFC8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31188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ibere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Liber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66ACCCE-5006-BABE-3B0A-D34F8C7D5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 descr="Vlajka Burkiny Faso">
            <a:hlinkClick r:id="rId3" tooltip="Vlajka Burkiny Faso"/>
            <a:extLst>
              <a:ext uri="{FF2B5EF4-FFF2-40B4-BE49-F238E27FC236}">
                <a16:creationId xmlns:a16="http://schemas.microsoft.com/office/drawing/2014/main" id="{826FBDDD-8886-BEBF-5ED8-9E09FB3D9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764704"/>
            <a:ext cx="903288" cy="59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F8A6F42-8729-09A5-BE06-4610F324A46D}"/>
              </a:ext>
            </a:extLst>
          </p:cNvPr>
          <p:cNvSpPr/>
          <p:nvPr/>
        </p:nvSpPr>
        <p:spPr>
          <a:xfrm>
            <a:off x="7320136" y="4852395"/>
            <a:ext cx="39990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Burkina Faso 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9CCF8F-6DE2-D3C5-806A-C47941B19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882A87-996F-F548-F96E-0B4E2E44D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279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5C681C-0B7E-19AD-456A-4E2827341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7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DF6ACF-9751-2E17-B94A-785DE4B27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22BD6D-2BF5-4612-39C7-FDC46C4B0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117996-0B7A-7A7C-CDD4-89D813F2C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55A266-36F7-7A6E-914B-5729447F3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D34CAA-3DA9-5D77-E953-DB7A404E5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0606CD-116F-227D-CC9E-845E5D0E0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52D142-F08C-A5AB-6996-9B4704E8D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E74043-9C98-CA8E-3B36-33FE2CD74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4BE6B57-35D7-79FD-6EA2-F17FC0EBA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E78CD4-56A0-8A07-06FF-AEAC4A30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32F98A-7D3F-7C83-17B1-0866FC734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D109C7-D796-5702-7E1F-BB8C7B757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63F69C-8357-D9EC-21E2-88EDDEC88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07922E-A03C-9751-B4BD-36B1B252C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B073DF-0102-DFB8-BBD1-A36DFD874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7478F8-F755-492D-2B62-B852EADCD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3C8CAC-4690-F750-C7BC-8A3356DE9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365631-2E57-2A62-3978-5184321EA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A84388-CCAE-835A-578C-3BB5D325A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D95476-8230-C21D-DAB3-77C7F3E06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F9C784-4AA9-6CA1-4717-4604EE043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12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23F033-AFC0-60D0-8FB6-7C1A1E96E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A53676C-900E-AD9A-49A0-73B4D04B5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37C45C-7ABA-0D7F-799F-99B313B10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2251A63-7A02-0CA1-49B6-377C741552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404664"/>
            <a:ext cx="10782300" cy="51638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E4B8C83-DFFC-B950-0EFF-E13DE5142CA3}"/>
              </a:ext>
            </a:extLst>
          </p:cNvPr>
          <p:cNvSpPr/>
          <p:nvPr/>
        </p:nvSpPr>
        <p:spPr>
          <a:xfrm>
            <a:off x="4418074" y="5050051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B4449F57-C045-F152-FEE7-084281618137}"/>
              </a:ext>
            </a:extLst>
          </p:cNvPr>
          <p:cNvSpPr/>
          <p:nvPr/>
        </p:nvSpPr>
        <p:spPr>
          <a:xfrm>
            <a:off x="551384" y="508475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67787BE-2FA4-5B80-984C-7581C4EF5BCA}"/>
              </a:ext>
            </a:extLst>
          </p:cNvPr>
          <p:cNvSpPr/>
          <p:nvPr/>
        </p:nvSpPr>
        <p:spPr>
          <a:xfrm>
            <a:off x="9717001" y="508475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215A3E3-CB7A-64C1-AC80-B053E6735664}"/>
              </a:ext>
            </a:extLst>
          </p:cNvPr>
          <p:cNvSpPr/>
          <p:nvPr/>
        </p:nvSpPr>
        <p:spPr>
          <a:xfrm>
            <a:off x="4441801" y="49410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53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2023-01-04T17:21:02Z</dcterms:modified>
</cp:coreProperties>
</file>