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4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.gif"/><Relationship Id="rId5" Type="http://schemas.openxmlformats.org/officeDocument/2006/relationships/audio" Target="../media/audio2.wav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image" Target="../media/image2.jpg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492896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Steirische Harmonika 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6851D76D-8CA9-8D94-DDE0-78CB936D69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03" y="669500"/>
            <a:ext cx="8671877" cy="5391181"/>
          </a:xfrm>
          <a:prstGeom prst="rect">
            <a:avLst/>
          </a:prstGeom>
          <a:noFill/>
          <a:ln w="317500">
            <a:pattFill prst="wdUpDiag">
              <a:fgClr>
                <a:srgbClr val="FF0000"/>
              </a:fgClr>
              <a:bgClr>
                <a:srgbClr val="0066FF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682E30E3-CA51-18EE-69AA-C247B1EF4D77}"/>
              </a:ext>
            </a:extLst>
          </p:cNvPr>
          <p:cNvSpPr/>
          <p:nvPr/>
        </p:nvSpPr>
        <p:spPr>
          <a:xfrm>
            <a:off x="220603" y="669500"/>
            <a:ext cx="8671876" cy="53911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A1849DC-7D86-B9A6-BC3F-0CFB6760C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79450"/>
            <a:ext cx="6480720" cy="5281229"/>
          </a:xfrm>
          <a:prstGeom prst="rect">
            <a:avLst/>
          </a:prstGeom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166F6CDE-5539-A10C-139A-B9333D137A0F}"/>
              </a:ext>
            </a:extLst>
          </p:cNvPr>
          <p:cNvSpPr/>
          <p:nvPr/>
        </p:nvSpPr>
        <p:spPr>
          <a:xfrm>
            <a:off x="3163828" y="779449"/>
            <a:ext cx="576063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Steirische Harmonika 3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Obrázek 12">
            <a:hlinkClick r:id="" action="ppaction://noaction">
              <a:snd r:embed="rId2" name="Harmonika 9.wav"/>
            </a:hlinkClick>
            <a:extLst>
              <a:ext uri="{FF2B5EF4-FFF2-40B4-BE49-F238E27FC236}">
                <a16:creationId xmlns:a16="http://schemas.microsoft.com/office/drawing/2014/main" id="{8E968F30-FF95-A0C5-A508-56856857B1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5458" y="5126605"/>
            <a:ext cx="720080" cy="660150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5" name="Harmonika 7.wav"/>
            </a:hlinkClick>
            <a:extLst>
              <a:ext uri="{FF2B5EF4-FFF2-40B4-BE49-F238E27FC236}">
                <a16:creationId xmlns:a16="http://schemas.microsoft.com/office/drawing/2014/main" id="{BC271B19-CBC0-ED9F-EE0C-7308384698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7" y="4323336"/>
            <a:ext cx="720080" cy="660150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Harmonika 5.wav"/>
            </a:hlinkClick>
            <a:extLst>
              <a:ext uri="{FF2B5EF4-FFF2-40B4-BE49-F238E27FC236}">
                <a16:creationId xmlns:a16="http://schemas.microsoft.com/office/drawing/2014/main" id="{5A055FB2-88E0-0E31-E616-90A17DE810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106" y="2800418"/>
            <a:ext cx="720080" cy="660150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Harmonika 2.wav"/>
            </a:hlinkClick>
            <a:extLst>
              <a:ext uri="{FF2B5EF4-FFF2-40B4-BE49-F238E27FC236}">
                <a16:creationId xmlns:a16="http://schemas.microsoft.com/office/drawing/2014/main" id="{52B57424-04AE-07E9-0A46-C6B6924F0B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741" y="2001095"/>
            <a:ext cx="720080" cy="660150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Harmonika 4.wav"/>
            </a:hlinkClick>
            <a:extLst>
              <a:ext uri="{FF2B5EF4-FFF2-40B4-BE49-F238E27FC236}">
                <a16:creationId xmlns:a16="http://schemas.microsoft.com/office/drawing/2014/main" id="{300BB04C-0FFC-68CD-29B7-E53CB8149A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106" y="2001095"/>
            <a:ext cx="720080" cy="660150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Harmonika 3.wav"/>
            </a:hlinkClick>
            <a:extLst>
              <a:ext uri="{FF2B5EF4-FFF2-40B4-BE49-F238E27FC236}">
                <a16:creationId xmlns:a16="http://schemas.microsoft.com/office/drawing/2014/main" id="{D92A5F94-45ED-71B6-783A-443703EB9F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479" y="2001095"/>
            <a:ext cx="720080" cy="660150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Harmonika 1.wav"/>
            </a:hlinkClick>
            <a:extLst>
              <a:ext uri="{FF2B5EF4-FFF2-40B4-BE49-F238E27FC236}">
                <a16:creationId xmlns:a16="http://schemas.microsoft.com/office/drawing/2014/main" id="{A266D092-E5D1-3FAC-DD4C-3F597037BB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501" y="2001095"/>
            <a:ext cx="720080" cy="660150"/>
          </a:xfrm>
          <a:prstGeom prst="rect">
            <a:avLst/>
          </a:prstGeom>
        </p:spPr>
      </p:pic>
      <p:pic>
        <p:nvPicPr>
          <p:cNvPr id="20" name="Picture 27">
            <a:extLst>
              <a:ext uri="{FF2B5EF4-FFF2-40B4-BE49-F238E27FC236}">
                <a16:creationId xmlns:a16="http://schemas.microsoft.com/office/drawing/2014/main" id="{9E80A507-CF35-C375-A2C4-4F440A2E1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278" y="1448697"/>
            <a:ext cx="5161738" cy="454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Obrázek 20">
            <a:hlinkClick r:id="" action="ppaction://noaction">
              <a:snd r:embed="rId12" name="Harmonika 6.wav"/>
            </a:hlinkClick>
            <a:extLst>
              <a:ext uri="{FF2B5EF4-FFF2-40B4-BE49-F238E27FC236}">
                <a16:creationId xmlns:a16="http://schemas.microsoft.com/office/drawing/2014/main" id="{D289F060-1D46-06A3-D0E1-6D9280D3B4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7" y="3556083"/>
            <a:ext cx="720080" cy="660150"/>
          </a:xfrm>
          <a:prstGeom prst="rect">
            <a:avLst/>
          </a:prstGeom>
        </p:spPr>
      </p:pic>
      <p:sp>
        <p:nvSpPr>
          <p:cNvPr id="22" name="3 Rectángulo">
            <a:extLst>
              <a:ext uri="{FF2B5EF4-FFF2-40B4-BE49-F238E27FC236}">
                <a16:creationId xmlns:a16="http://schemas.microsoft.com/office/drawing/2014/main" id="{96C4A184-4F39-B5E9-8FA0-A06040B30231}"/>
              </a:ext>
            </a:extLst>
          </p:cNvPr>
          <p:cNvSpPr/>
          <p:nvPr/>
        </p:nvSpPr>
        <p:spPr>
          <a:xfrm>
            <a:off x="1" y="6217113"/>
            <a:ext cx="9143999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7" name="Obrázek 26">
            <a:extLst>
              <a:ext uri="{FF2B5EF4-FFF2-40B4-BE49-F238E27FC236}">
                <a16:creationId xmlns:a16="http://schemas.microsoft.com/office/drawing/2014/main" id="{F2DB79FA-E3A6-3B59-EF03-0338CAFB349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16" y="797319"/>
            <a:ext cx="1424348" cy="1424348"/>
          </a:xfrm>
          <a:prstGeom prst="rect">
            <a:avLst/>
          </a:prstGeom>
        </p:spPr>
      </p:pic>
      <p:pic>
        <p:nvPicPr>
          <p:cNvPr id="36" name="Obrázek 35">
            <a:extLst>
              <a:ext uri="{FF2B5EF4-FFF2-40B4-BE49-F238E27FC236}">
                <a16:creationId xmlns:a16="http://schemas.microsoft.com/office/drawing/2014/main" id="{5B1F3372-850E-39A4-02D5-68DC4111AAD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9996" y="5421226"/>
            <a:ext cx="536494" cy="573074"/>
          </a:xfrm>
          <a:prstGeom prst="rect">
            <a:avLst/>
          </a:prstGeom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0697A40-D52E-A4AA-88A5-0EFEB708C56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7798" flipV="1">
            <a:off x="797753" y="4756540"/>
            <a:ext cx="723574" cy="1161516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479A4E29-565A-C239-3AC2-3685311D46C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83" y="5431264"/>
            <a:ext cx="536494" cy="57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85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Harmonika 9.wav"/>
          </p:stSnd>
        </p:sndAc>
      </p:transition>
    </mc:Choice>
    <mc:Fallback xmlns="">
      <p:transition spd="slow">
        <p:sndAc>
          <p:stSnd>
            <p:snd r:embed="rId16" name="Harmonika 9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263</TotalTime>
  <Words>11</Words>
  <Application>Microsoft Office PowerPoint</Application>
  <PresentationFormat>Předvádění na obrazovce (4:3)</PresentationFormat>
  <Paragraphs>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58</cp:revision>
  <dcterms:created xsi:type="dcterms:W3CDTF">2020-02-21T13:54:42Z</dcterms:created>
  <dcterms:modified xsi:type="dcterms:W3CDTF">2023-01-01T18:26:43Z</dcterms:modified>
</cp:coreProperties>
</file>