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3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AA92A-EF31-4BF0-9490-AACEA9D3CEA4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BAE98-8CE4-4F90-BBE4-C44EF12361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3A267-E23D-40B5-8CF5-318E5A5590A0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8E628-04E8-4EAB-82D0-174182B7AB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FA480-444B-4D15-8301-3B3864272F3A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5DD52-FD1F-4E92-B89E-39E271AA64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980F3-277C-4919-B738-EE2272F0336D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4BF03-28A9-48A4-9FDA-C9D2C60A28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FA609-85FD-49A6-9454-93BC8CB47723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3ADAB-6005-49CB-BEDC-DD626F7916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7DB7-042E-4562-A877-69EF2B352401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2954F-5089-44CC-B361-22BBC2DABB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7EA94-B5D5-4DE1-BB3E-7F20CEC66D18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193F7-777F-4ADE-8FBC-111C271183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FBD53-BFDB-497F-A3A2-133A9D39B74F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02F30-41F1-40B4-904C-52C3E52459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FDE3F-35EF-4B66-98DD-4375EF33041F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503F8-9711-4084-8CD9-5F7335C268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BE8A4-9A37-4ABF-A3AC-044E5386D269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3A66F-BCCE-46AD-9BBA-2BB3CF7B84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65885-5936-4083-AF88-C557293B1686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E3803-93D4-4BA5-87FC-26D53DF35E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2DB366-BAC7-47C2-B587-4B931602BC65}" type="datetimeFigureOut">
              <a:rPr lang="fr-FR"/>
              <a:pPr>
                <a:defRPr/>
              </a:pPr>
              <a:t>04/01/2023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E00052-F64F-472A-BE53-9098D28FD2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 advClick="0" advTm="7000">
    <p:circl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998538" y="838200"/>
            <a:ext cx="6958012" cy="5197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Sarah Nicole</a:t>
            </a:r>
          </a:p>
        </p:txBody>
      </p:sp>
    </p:spTree>
  </p:cSld>
  <p:clrMapOvr>
    <a:masterClrMapping/>
  </p:clrMapOvr>
  <p:transition spd="slow" advClick="0" advTm="7000">
    <p:circle/>
    <p:sndAc>
      <p:stSnd>
        <p:snd r:embed="rId2" name="dans-les-rues-dantibes-claude-luter-the-new-ragtime-ban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339" name="Image 4" descr="Une image contenant extérieur, terrain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363" name="Image 2" descr="Une image contenant personne, arbr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6387" name="Image 2" descr="Une image contenant extérieur, terrain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411" name="Image 2" descr="Une image contenant arbre, extérieur, terrain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5" name="Image 2" descr="Une image contenant extérieur, arbre, terrain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65238"/>
            <a:ext cx="9144000" cy="1155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507" name="Image 2" descr="Une image contenant extérieur, terrain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08038"/>
            <a:ext cx="9144000" cy="1047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013" y="-1679575"/>
            <a:ext cx="9244013" cy="1093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41475"/>
            <a:ext cx="9144000" cy="1054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70088"/>
            <a:ext cx="9144000" cy="923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97125"/>
            <a:ext cx="9144000" cy="1052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4325"/>
            <a:ext cx="9144000" cy="799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3075"/>
            <a:ext cx="9144000" cy="1098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16050"/>
            <a:ext cx="9144000" cy="883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87413"/>
            <a:ext cx="9144000" cy="844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7025"/>
            <a:ext cx="9144000" cy="718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50938"/>
            <a:ext cx="9144000" cy="870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6575"/>
            <a:ext cx="9144000" cy="739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2"/>
          <p:cNvSpPr>
            <a:spLocks noChangeArrowheads="1" noChangeShapeType="1" noTextEdit="1"/>
          </p:cNvSpPr>
          <p:nvPr/>
        </p:nvSpPr>
        <p:spPr bwMode="auto">
          <a:xfrm>
            <a:off x="388938" y="750888"/>
            <a:ext cx="8475662" cy="48641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0</Words>
  <Application>Microsoft Office PowerPoint</Application>
  <PresentationFormat>Affichage à l'écran (4:3)</PresentationFormat>
  <Paragraphs>0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2023-01-04T13:49:15Z</dcterms:created>
  <dcterms:modified xsi:type="dcterms:W3CDTF">2023-01-04T14:25:01Z</dcterms:modified>
</cp:coreProperties>
</file>