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95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jpeg"/><Relationship Id="rId18" Type="http://schemas.openxmlformats.org/officeDocument/2006/relationships/audio" Target="../media/audio5.wav"/><Relationship Id="rId26" Type="http://schemas.openxmlformats.org/officeDocument/2006/relationships/image" Target="../media/image17.gif"/><Relationship Id="rId3" Type="http://schemas.openxmlformats.org/officeDocument/2006/relationships/image" Target="../media/image1.jpeg"/><Relationship Id="rId21" Type="http://schemas.openxmlformats.org/officeDocument/2006/relationships/audio" Target="../media/audio8.wav"/><Relationship Id="rId7" Type="http://schemas.openxmlformats.org/officeDocument/2006/relationships/image" Target="../media/image5.gif"/><Relationship Id="rId12" Type="http://schemas.openxmlformats.org/officeDocument/2006/relationships/image" Target="../media/image10.jpeg"/><Relationship Id="rId17" Type="http://schemas.openxmlformats.org/officeDocument/2006/relationships/audio" Target="../media/audio4.wav"/><Relationship Id="rId25" Type="http://schemas.openxmlformats.org/officeDocument/2006/relationships/image" Target="../media/image16.png"/><Relationship Id="rId2" Type="http://schemas.openxmlformats.org/officeDocument/2006/relationships/audio" Target="../media/audio1.wav"/><Relationship Id="rId16" Type="http://schemas.openxmlformats.org/officeDocument/2006/relationships/audio" Target="../media/audio3.wav"/><Relationship Id="rId20" Type="http://schemas.openxmlformats.org/officeDocument/2006/relationships/audio" Target="../media/audio7.wav"/><Relationship Id="rId29" Type="http://schemas.openxmlformats.org/officeDocument/2006/relationships/image" Target="../media/image18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gif"/><Relationship Id="rId24" Type="http://schemas.openxmlformats.org/officeDocument/2006/relationships/image" Target="../media/image15.png"/><Relationship Id="rId5" Type="http://schemas.openxmlformats.org/officeDocument/2006/relationships/image" Target="../media/image3.jpeg"/><Relationship Id="rId15" Type="http://schemas.openxmlformats.org/officeDocument/2006/relationships/audio" Target="../media/audio2.wav"/><Relationship Id="rId23" Type="http://schemas.openxmlformats.org/officeDocument/2006/relationships/image" Target="../media/image14.png"/><Relationship Id="rId28" Type="http://schemas.openxmlformats.org/officeDocument/2006/relationships/audio" Target="../media/audio10.wav"/><Relationship Id="rId10" Type="http://schemas.openxmlformats.org/officeDocument/2006/relationships/image" Target="../media/image8.gif"/><Relationship Id="rId19" Type="http://schemas.openxmlformats.org/officeDocument/2006/relationships/audio" Target="../media/audio6.wav"/><Relationship Id="rId31" Type="http://schemas.openxmlformats.org/officeDocument/2006/relationships/audio" Target="../media/audio1.wav"/><Relationship Id="rId4" Type="http://schemas.openxmlformats.org/officeDocument/2006/relationships/image" Target="../media/image2.jpeg"/><Relationship Id="rId9" Type="http://schemas.openxmlformats.org/officeDocument/2006/relationships/image" Target="../media/image7.png"/><Relationship Id="rId14" Type="http://schemas.openxmlformats.org/officeDocument/2006/relationships/image" Target="../media/image12.png"/><Relationship Id="rId22" Type="http://schemas.openxmlformats.org/officeDocument/2006/relationships/image" Target="../media/image13.png"/><Relationship Id="rId27" Type="http://schemas.openxmlformats.org/officeDocument/2006/relationships/audio" Target="../media/audio9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DCCF0933-498A-280E-B6A4-A02591CD828E}"/>
              </a:ext>
            </a:extLst>
          </p:cNvPr>
          <p:cNvSpPr/>
          <p:nvPr/>
        </p:nvSpPr>
        <p:spPr>
          <a:xfrm>
            <a:off x="0" y="1700808"/>
            <a:ext cx="9144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Posezení s harmonikou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82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A9FD4C75-B156-4A0C-ACB6-D3A9F7C931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280419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ECF5917-8AE8-4A12-AA03-55F3209BF83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34A30D3F-0AA5-4705-90EC-A9CFF15FD0E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349918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109881C-6A73-4BED-96FC-EA0CADD2FD1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09853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D8F801CE-B77E-4663-8057-92D199B16A6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6700" y="4707916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 Box 47">
            <a:extLst>
              <a:ext uri="{FF2B5EF4-FFF2-40B4-BE49-F238E27FC236}">
                <a16:creationId xmlns:a16="http://schemas.microsoft.com/office/drawing/2014/main" id="{370AE1E5-5D1F-4ED9-85C1-7A3EEC5490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273794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6" name="Text Box 47">
            <a:extLst>
              <a:ext uri="{FF2B5EF4-FFF2-40B4-BE49-F238E27FC236}">
                <a16:creationId xmlns:a16="http://schemas.microsoft.com/office/drawing/2014/main" id="{460270B6-E8D3-451A-8CF6-B3C5FBCDD2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31904" y="2927432"/>
            <a:ext cx="1083618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7" name="Text Box 47">
            <a:extLst>
              <a:ext uri="{FF2B5EF4-FFF2-40B4-BE49-F238E27FC236}">
                <a16:creationId xmlns:a16="http://schemas.microsoft.com/office/drawing/2014/main" id="{FDEFCCF1-E6D6-4E19-A9B1-71235954538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348224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8" name="Text Box 47">
            <a:extLst>
              <a:ext uri="{FF2B5EF4-FFF2-40B4-BE49-F238E27FC236}">
                <a16:creationId xmlns:a16="http://schemas.microsoft.com/office/drawing/2014/main" id="{E33C4B1A-2B3D-4A29-91B6-5193F8ED69E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4379" y="4078212"/>
            <a:ext cx="1147045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19" name="Text Box 47">
            <a:extLst>
              <a:ext uri="{FF2B5EF4-FFF2-40B4-BE49-F238E27FC236}">
                <a16:creationId xmlns:a16="http://schemas.microsoft.com/office/drawing/2014/main" id="{46360EA0-F77C-4EB0-8656-5FB549C985C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6581" y="4745705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pic>
        <p:nvPicPr>
          <p:cNvPr id="20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99C79F45-EC48-499B-A746-482EBCCBD7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3710" y="2289650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522E73E9-DB3F-4D1F-A2F5-48AF7D2AB45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2889803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09D03F8A-0206-4DA2-8D66-9DE35B45BDF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1789" y="3484567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11BA4CB7-8949-4C11-9546-841B601D87B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1356" y="4079978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5">
            <a:hlinkClick r:id="" action="ppaction://noaction" highlightClick="1"/>
            <a:extLst>
              <a:ext uri="{FF2B5EF4-FFF2-40B4-BE49-F238E27FC236}">
                <a16:creationId xmlns:a16="http://schemas.microsoft.com/office/drawing/2014/main" id="{4C313850-3EC3-482D-986D-C3A4F2E57F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48507" y="4691972"/>
            <a:ext cx="515312" cy="4676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" name="Text Box 47">
            <a:extLst>
              <a:ext uri="{FF2B5EF4-FFF2-40B4-BE49-F238E27FC236}">
                <a16:creationId xmlns:a16="http://schemas.microsoft.com/office/drawing/2014/main" id="{9C5E1006-0208-4C03-9879-65A21C015C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1371" y="2300692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6" name="Text Box 47">
            <a:extLst>
              <a:ext uri="{FF2B5EF4-FFF2-40B4-BE49-F238E27FC236}">
                <a16:creationId xmlns:a16="http://schemas.microsoft.com/office/drawing/2014/main" id="{183B69C6-D450-4520-BBB2-FFAC957D66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3819" y="2927433"/>
            <a:ext cx="108952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595500DF-0FC0-45B5-AF21-55A603C837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3496331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8" name="Text Box 47">
            <a:extLst>
              <a:ext uri="{FF2B5EF4-FFF2-40B4-BE49-F238E27FC236}">
                <a16:creationId xmlns:a16="http://schemas.microsoft.com/office/drawing/2014/main" id="{D3BE1283-8AC6-48F2-A695-BC94DDE295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84300" y="4098532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29" name="Text Box 47">
            <a:extLst>
              <a:ext uri="{FF2B5EF4-FFF2-40B4-BE49-F238E27FC236}">
                <a16:creationId xmlns:a16="http://schemas.microsoft.com/office/drawing/2014/main" id="{7D44AF23-8929-478E-93B8-BC208AA7CA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07171" y="4680920"/>
            <a:ext cx="1089519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050" b="1" dirty="0">
                <a:solidFill>
                  <a:srgbClr val="D454A6"/>
                </a:solidFill>
              </a:rPr>
              <a:t>Slovenská</a:t>
            </a:r>
          </a:p>
          <a:p>
            <a:pPr algn="ctr"/>
            <a:r>
              <a:rPr lang="cs-CZ" altLang="cs-CZ" sz="1050" b="1" dirty="0" err="1">
                <a:solidFill>
                  <a:srgbClr val="D454A6"/>
                </a:solidFill>
              </a:rPr>
              <a:t>dievčina</a:t>
            </a:r>
            <a:endParaRPr lang="nl-BE" altLang="cs-CZ" sz="1050" b="1" dirty="0">
              <a:solidFill>
                <a:srgbClr val="D454A6"/>
              </a:solidFill>
            </a:endParaRPr>
          </a:p>
        </p:txBody>
      </p:sp>
      <p:sp>
        <p:nvSpPr>
          <p:cNvPr id="30" name="3 Rectángulo">
            <a:extLst>
              <a:ext uri="{FF2B5EF4-FFF2-40B4-BE49-F238E27FC236}">
                <a16:creationId xmlns:a16="http://schemas.microsoft.com/office/drawing/2014/main" id="{978F04F5-5926-4691-BFAC-22AB64BB3DB7}"/>
              </a:ext>
            </a:extLst>
          </p:cNvPr>
          <p:cNvSpPr/>
          <p:nvPr/>
        </p:nvSpPr>
        <p:spPr>
          <a:xfrm>
            <a:off x="585809" y="1623170"/>
            <a:ext cx="792088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D454A6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35</a:t>
            </a:r>
            <a:endParaRPr lang="es-ES" sz="3600" b="1" spc="38" dirty="0">
              <a:ln w="11430"/>
              <a:solidFill>
                <a:srgbClr val="D454A6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1" name="Hvězda: pěticípá 30">
            <a:extLst>
              <a:ext uri="{FF2B5EF4-FFF2-40B4-BE49-F238E27FC236}">
                <a16:creationId xmlns:a16="http://schemas.microsoft.com/office/drawing/2014/main" id="{572BB54E-2697-4F33-93CB-E746584C4B30}"/>
              </a:ext>
            </a:extLst>
          </p:cNvPr>
          <p:cNvSpPr/>
          <p:nvPr/>
        </p:nvSpPr>
        <p:spPr>
          <a:xfrm>
            <a:off x="7366668" y="1130348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Hvězda: pěticípá 31">
            <a:extLst>
              <a:ext uri="{FF2B5EF4-FFF2-40B4-BE49-F238E27FC236}">
                <a16:creationId xmlns:a16="http://schemas.microsoft.com/office/drawing/2014/main" id="{F98546DC-63F0-441F-8B64-D95DE928BD49}"/>
              </a:ext>
            </a:extLst>
          </p:cNvPr>
          <p:cNvSpPr/>
          <p:nvPr/>
        </p:nvSpPr>
        <p:spPr>
          <a:xfrm>
            <a:off x="971878" y="1172666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Hvězda: pěticípá 32">
            <a:extLst>
              <a:ext uri="{FF2B5EF4-FFF2-40B4-BE49-F238E27FC236}">
                <a16:creationId xmlns:a16="http://schemas.microsoft.com/office/drawing/2014/main" id="{FBF09854-6604-41CE-8173-D3FECE0C2FC1}"/>
              </a:ext>
            </a:extLst>
          </p:cNvPr>
          <p:cNvSpPr/>
          <p:nvPr/>
        </p:nvSpPr>
        <p:spPr>
          <a:xfrm>
            <a:off x="4252537" y="1140341"/>
            <a:ext cx="638926" cy="482829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Hvězda: pěticípá 33">
            <a:extLst>
              <a:ext uri="{FF2B5EF4-FFF2-40B4-BE49-F238E27FC236}">
                <a16:creationId xmlns:a16="http://schemas.microsoft.com/office/drawing/2014/main" id="{0840A21A-8270-4AF9-903B-7FE6476FC973}"/>
              </a:ext>
            </a:extLst>
          </p:cNvPr>
          <p:cNvSpPr/>
          <p:nvPr/>
        </p:nvSpPr>
        <p:spPr>
          <a:xfrm>
            <a:off x="6429905" y="1156790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Hvězda: pěticípá 34">
            <a:extLst>
              <a:ext uri="{FF2B5EF4-FFF2-40B4-BE49-F238E27FC236}">
                <a16:creationId xmlns:a16="http://schemas.microsoft.com/office/drawing/2014/main" id="{2A470553-4735-4B8A-96D0-3453F5707271}"/>
              </a:ext>
            </a:extLst>
          </p:cNvPr>
          <p:cNvSpPr/>
          <p:nvPr/>
        </p:nvSpPr>
        <p:spPr>
          <a:xfrm>
            <a:off x="5464725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Hvězda: pěticípá 35">
            <a:extLst>
              <a:ext uri="{FF2B5EF4-FFF2-40B4-BE49-F238E27FC236}">
                <a16:creationId xmlns:a16="http://schemas.microsoft.com/office/drawing/2014/main" id="{BE9A0AC7-8DEF-49CA-9AF8-B47B848CB268}"/>
              </a:ext>
            </a:extLst>
          </p:cNvPr>
          <p:cNvSpPr/>
          <p:nvPr/>
        </p:nvSpPr>
        <p:spPr>
          <a:xfrm>
            <a:off x="3284829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Hvězda: pěticípá 36">
            <a:extLst>
              <a:ext uri="{FF2B5EF4-FFF2-40B4-BE49-F238E27FC236}">
                <a16:creationId xmlns:a16="http://schemas.microsoft.com/office/drawing/2014/main" id="{5989AE8E-8092-4121-8C66-1A8C986F7A8D}"/>
              </a:ext>
            </a:extLst>
          </p:cNvPr>
          <p:cNvSpPr/>
          <p:nvPr/>
        </p:nvSpPr>
        <p:spPr>
          <a:xfrm>
            <a:off x="2281550" y="1170575"/>
            <a:ext cx="422902" cy="415498"/>
          </a:xfrm>
          <a:prstGeom prst="star5">
            <a:avLst/>
          </a:prstGeom>
          <a:solidFill>
            <a:srgbClr val="F4D4E9"/>
          </a:solidFill>
          <a:ln w="34925">
            <a:solidFill>
              <a:srgbClr val="D454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DF249181-87C9-43AD-91BF-03A195FA4BA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4882" y="1320663"/>
            <a:ext cx="176237" cy="163649"/>
          </a:xfrm>
          <a:prstGeom prst="rect">
            <a:avLst/>
          </a:prstGeom>
        </p:spPr>
      </p:pic>
      <p:pic>
        <p:nvPicPr>
          <p:cNvPr id="42" name="Obrázek 41">
            <a:extLst>
              <a:ext uri="{FF2B5EF4-FFF2-40B4-BE49-F238E27FC236}">
                <a16:creationId xmlns:a16="http://schemas.microsoft.com/office/drawing/2014/main" id="{9ADFAE4A-6C00-429F-9DD7-45C28F5D0146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8688" y="1347349"/>
            <a:ext cx="180322" cy="167442"/>
          </a:xfrm>
          <a:prstGeom prst="rect">
            <a:avLst/>
          </a:prstGeom>
        </p:spPr>
      </p:pic>
      <p:pic>
        <p:nvPicPr>
          <p:cNvPr id="43" name="Obrázek 42">
            <a:extLst>
              <a:ext uri="{FF2B5EF4-FFF2-40B4-BE49-F238E27FC236}">
                <a16:creationId xmlns:a16="http://schemas.microsoft.com/office/drawing/2014/main" id="{0264A7A2-ED18-41C0-8F77-EE7086D3AEC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7753" y="1323661"/>
            <a:ext cx="180322" cy="167442"/>
          </a:xfrm>
          <a:prstGeom prst="rect">
            <a:avLst/>
          </a:prstGeom>
        </p:spPr>
      </p:pic>
      <p:pic>
        <p:nvPicPr>
          <p:cNvPr id="44" name="Obrázek 43">
            <a:extLst>
              <a:ext uri="{FF2B5EF4-FFF2-40B4-BE49-F238E27FC236}">
                <a16:creationId xmlns:a16="http://schemas.microsoft.com/office/drawing/2014/main" id="{3119AFAF-810F-49A6-9620-27C258A15DC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5970" y="1308268"/>
            <a:ext cx="180322" cy="167442"/>
          </a:xfrm>
          <a:prstGeom prst="rect">
            <a:avLst/>
          </a:prstGeom>
        </p:spPr>
      </p:pic>
      <p:pic>
        <p:nvPicPr>
          <p:cNvPr id="45" name="Obrázek 44">
            <a:extLst>
              <a:ext uri="{FF2B5EF4-FFF2-40B4-BE49-F238E27FC236}">
                <a16:creationId xmlns:a16="http://schemas.microsoft.com/office/drawing/2014/main" id="{BB8FEB9E-7F47-41B8-9D00-95653E64833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0216" y="1308268"/>
            <a:ext cx="176237" cy="163649"/>
          </a:xfrm>
          <a:prstGeom prst="rect">
            <a:avLst/>
          </a:prstGeom>
        </p:spPr>
      </p:pic>
      <p:pic>
        <p:nvPicPr>
          <p:cNvPr id="46" name="Obrázek 45">
            <a:extLst>
              <a:ext uri="{FF2B5EF4-FFF2-40B4-BE49-F238E27FC236}">
                <a16:creationId xmlns:a16="http://schemas.microsoft.com/office/drawing/2014/main" id="{90CCCD8A-550A-43C4-A816-91D3D5CFD4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1212" y="1323661"/>
            <a:ext cx="176237" cy="163649"/>
          </a:xfrm>
          <a:prstGeom prst="rect">
            <a:avLst/>
          </a:prstGeom>
        </p:spPr>
      </p:pic>
      <p:pic>
        <p:nvPicPr>
          <p:cNvPr id="47" name="Obrázek 46">
            <a:extLst>
              <a:ext uri="{FF2B5EF4-FFF2-40B4-BE49-F238E27FC236}">
                <a16:creationId xmlns:a16="http://schemas.microsoft.com/office/drawing/2014/main" id="{E098A263-D20B-4217-900C-A0ADFFBE9C6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0388" y="1292880"/>
            <a:ext cx="176237" cy="163649"/>
          </a:xfrm>
          <a:prstGeom prst="rect">
            <a:avLst/>
          </a:prstGeom>
        </p:spPr>
      </p:pic>
      <p:pic>
        <p:nvPicPr>
          <p:cNvPr id="49" name="Picture 15">
            <a:extLst>
              <a:ext uri="{FF2B5EF4-FFF2-40B4-BE49-F238E27FC236}">
                <a16:creationId xmlns:a16="http://schemas.microsoft.com/office/drawing/2014/main" id="{B9216205-B784-4165-AE70-343167B181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153126">
            <a:off x="2757642" y="2498915"/>
            <a:ext cx="3758054" cy="2757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4" name="Picture 18">
            <a:extLst>
              <a:ext uri="{FF2B5EF4-FFF2-40B4-BE49-F238E27FC236}">
                <a16:creationId xmlns:a16="http://schemas.microsoft.com/office/drawing/2014/main" id="{D4237066-E29F-4412-8D9D-307A7DA6FBB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6257" y="3511001"/>
            <a:ext cx="513761" cy="833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" name="TextovéPole 57">
            <a:extLst>
              <a:ext uri="{FF2B5EF4-FFF2-40B4-BE49-F238E27FC236}">
                <a16:creationId xmlns:a16="http://schemas.microsoft.com/office/drawing/2014/main" id="{769C0482-77EB-40E3-9132-818F77F569C7}"/>
              </a:ext>
            </a:extLst>
          </p:cNvPr>
          <p:cNvSpPr txBox="1"/>
          <p:nvPr/>
        </p:nvSpPr>
        <p:spPr>
          <a:xfrm rot="21176920">
            <a:off x="4405620" y="3077963"/>
            <a:ext cx="4320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 </a:t>
            </a:r>
            <a:r>
              <a:rPr lang="cs-CZ" b="1" dirty="0">
                <a:solidFill>
                  <a:srgbClr val="F4D4E9"/>
                </a:solidFill>
              </a:rPr>
              <a:t>y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</p:txBody>
      </p:sp>
      <p:pic>
        <p:nvPicPr>
          <p:cNvPr id="60" name="Picture 17">
            <a:extLst>
              <a:ext uri="{FF2B5EF4-FFF2-40B4-BE49-F238E27FC236}">
                <a16:creationId xmlns:a16="http://schemas.microsoft.com/office/drawing/2014/main" id="{2F1DB89B-AAAD-441A-9390-599E7C08CDF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9827" y="2646809"/>
            <a:ext cx="1115036" cy="9287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2">
            <a:extLst>
              <a:ext uri="{FF2B5EF4-FFF2-40B4-BE49-F238E27FC236}">
                <a16:creationId xmlns:a16="http://schemas.microsoft.com/office/drawing/2014/main" id="{2128D5FF-C70F-465A-BD3D-2C54B7E81B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3410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" name="Picture 3">
            <a:extLst>
              <a:ext uri="{FF2B5EF4-FFF2-40B4-BE49-F238E27FC236}">
                <a16:creationId xmlns:a16="http://schemas.microsoft.com/office/drawing/2014/main" id="{55B23A33-90D0-40B3-BFB4-557764F95B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77629"/>
            <a:ext cx="9144000" cy="2696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BB5348E6-2F27-4597-ACEF-4260EC9D876C}"/>
              </a:ext>
            </a:extLst>
          </p:cNvPr>
          <p:cNvSpPr/>
          <p:nvPr/>
        </p:nvSpPr>
        <p:spPr>
          <a:xfrm>
            <a:off x="590657" y="658380"/>
            <a:ext cx="7941783" cy="48759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918C593-B9A2-4DAB-928E-F2FDA0BAFBEE}"/>
              </a:ext>
            </a:extLst>
          </p:cNvPr>
          <p:cNvSpPr/>
          <p:nvPr/>
        </p:nvSpPr>
        <p:spPr>
          <a:xfrm>
            <a:off x="585810" y="658380"/>
            <a:ext cx="7920880" cy="4852271"/>
          </a:xfrm>
          <a:prstGeom prst="rect">
            <a:avLst/>
          </a:prstGeom>
          <a:solidFill>
            <a:srgbClr val="CC6600">
              <a:alpha val="3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3" name="3 Rectángulo">
            <a:extLst>
              <a:ext uri="{FF2B5EF4-FFF2-40B4-BE49-F238E27FC236}">
                <a16:creationId xmlns:a16="http://schemas.microsoft.com/office/drawing/2014/main" id="{87D4A488-E41A-4067-A5B2-7A937FFC3866}"/>
              </a:ext>
            </a:extLst>
          </p:cNvPr>
          <p:cNvSpPr/>
          <p:nvPr/>
        </p:nvSpPr>
        <p:spPr>
          <a:xfrm>
            <a:off x="-145453" y="625115"/>
            <a:ext cx="9383404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Posezení s harmonikou   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4" name="Rectangle 9">
            <a:extLst>
              <a:ext uri="{FF2B5EF4-FFF2-40B4-BE49-F238E27FC236}">
                <a16:creationId xmlns:a16="http://schemas.microsoft.com/office/drawing/2014/main" id="{C86B5165-1371-44E5-87A4-064894B6D4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7311" y="678804"/>
            <a:ext cx="7869378" cy="4809453"/>
          </a:xfrm>
          <a:prstGeom prst="rect">
            <a:avLst/>
          </a:prstGeom>
          <a:noFill/>
          <a:ln w="76200" cmpd="sng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80" name="Picture 59">
            <a:hlinkClick r:id="" action="ppaction://noaction">
              <a:snd r:embed="rId2" name="10 Vrcharská polka.wav"/>
            </a:hlinkClick>
            <a:extLst>
              <a:ext uri="{FF2B5EF4-FFF2-40B4-BE49-F238E27FC236}">
                <a16:creationId xmlns:a16="http://schemas.microsoft.com/office/drawing/2014/main" id="{8BD2CA38-DBA6-4AA8-9263-5249877CFD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611" y="1563359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" name="Picture 59">
            <a:hlinkClick r:id="" action="ppaction://noaction">
              <a:snd r:embed="rId15" name="8 Toto je ten chodník.wav"/>
            </a:hlinkClick>
            <a:extLst>
              <a:ext uri="{FF2B5EF4-FFF2-40B4-BE49-F238E27FC236}">
                <a16:creationId xmlns:a16="http://schemas.microsoft.com/office/drawing/2014/main" id="{32CD45C0-0A0B-4F81-A49F-EB39CAAC47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6652" y="3086550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" name="Picture 59">
            <a:hlinkClick r:id="" action="ppaction://noaction">
              <a:snd r:embed="rId16" name="9 Žala by.wav"/>
            </a:hlinkClick>
            <a:extLst>
              <a:ext uri="{FF2B5EF4-FFF2-40B4-BE49-F238E27FC236}">
                <a16:creationId xmlns:a16="http://schemas.microsoft.com/office/drawing/2014/main" id="{65176C9F-B509-48AF-9813-FD2B17F958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705" y="232488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" name="Picture 59">
            <a:hlinkClick r:id="" action="ppaction://noaction">
              <a:snd r:embed="rId17" name="7 Rozvi sa ,stromečku.wav"/>
            </a:hlinkClick>
            <a:extLst>
              <a:ext uri="{FF2B5EF4-FFF2-40B4-BE49-F238E27FC236}">
                <a16:creationId xmlns:a16="http://schemas.microsoft.com/office/drawing/2014/main" id="{45980DBC-BED9-449C-B616-87C4E1CD61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579" y="3834299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9" name="Picture 59">
            <a:hlinkClick r:id="" action="ppaction://noaction">
              <a:snd r:embed="rId18" name="4 Chodila som po záhradke.wav"/>
            </a:hlinkClick>
            <a:extLst>
              <a:ext uri="{FF2B5EF4-FFF2-40B4-BE49-F238E27FC236}">
                <a16:creationId xmlns:a16="http://schemas.microsoft.com/office/drawing/2014/main" id="{B75CA61A-06B5-4718-B6EE-026F4105B3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2919" y="3838630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0" name="Picture 59">
            <a:hlinkClick r:id="" action="ppaction://noaction">
              <a:snd r:embed="rId19" name="3 Okolo mlyna.wav"/>
            </a:hlinkClick>
            <a:extLst>
              <a:ext uri="{FF2B5EF4-FFF2-40B4-BE49-F238E27FC236}">
                <a16:creationId xmlns:a16="http://schemas.microsoft.com/office/drawing/2014/main" id="{DCBF50D9-B893-4E23-995C-AF2642E47B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258" y="3063443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1" name="Picture 59">
            <a:hlinkClick r:id="" action="ppaction://noaction">
              <a:snd r:embed="rId20" name="2 Pod Inovcom.wav"/>
            </a:hlinkClick>
            <a:extLst>
              <a:ext uri="{FF2B5EF4-FFF2-40B4-BE49-F238E27FC236}">
                <a16:creationId xmlns:a16="http://schemas.microsoft.com/office/drawing/2014/main" id="{D10DA2AE-E93D-4CC7-9B27-F2FDFF82E2E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5559" y="2355016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" name="Picture 59">
            <a:hlinkClick r:id="" action="ppaction://noaction">
              <a:snd r:embed="rId21" name="1 Na Petrankách.wav"/>
            </a:hlinkClick>
            <a:extLst>
              <a:ext uri="{FF2B5EF4-FFF2-40B4-BE49-F238E27FC236}">
                <a16:creationId xmlns:a16="http://schemas.microsoft.com/office/drawing/2014/main" id="{8298E66E-31C1-4A42-9265-BA5C5093A3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844" y="1606747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" name="Picture 12">
            <a:extLst>
              <a:ext uri="{FF2B5EF4-FFF2-40B4-BE49-F238E27FC236}">
                <a16:creationId xmlns:a16="http://schemas.microsoft.com/office/drawing/2014/main" id="{E81267AF-58F2-4910-A107-720FA84D0F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6729" y="13207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" name="Picture 12">
            <a:extLst>
              <a:ext uri="{FF2B5EF4-FFF2-40B4-BE49-F238E27FC236}">
                <a16:creationId xmlns:a16="http://schemas.microsoft.com/office/drawing/2014/main" id="{602F2946-BBF5-4358-BA82-9D62954A6B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60675" y="13207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" name="Picture 12">
            <a:extLst>
              <a:ext uri="{FF2B5EF4-FFF2-40B4-BE49-F238E27FC236}">
                <a16:creationId xmlns:a16="http://schemas.microsoft.com/office/drawing/2014/main" id="{E32C275E-5567-49A0-A643-F946E00F51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53014" y="118224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" name="Picture 12">
            <a:extLst>
              <a:ext uri="{FF2B5EF4-FFF2-40B4-BE49-F238E27FC236}">
                <a16:creationId xmlns:a16="http://schemas.microsoft.com/office/drawing/2014/main" id="{AC94D4D6-EC5E-478E-BFD2-6A65A6C239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733" y="11822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7" name="Picture 12">
            <a:extLst>
              <a:ext uri="{FF2B5EF4-FFF2-40B4-BE49-F238E27FC236}">
                <a16:creationId xmlns:a16="http://schemas.microsoft.com/office/drawing/2014/main" id="{4FD33453-B543-4549-ABF2-3E8894ED81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847" y="11165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8" name="Picture 12">
            <a:extLst>
              <a:ext uri="{FF2B5EF4-FFF2-40B4-BE49-F238E27FC236}">
                <a16:creationId xmlns:a16="http://schemas.microsoft.com/office/drawing/2014/main" id="{E2476542-8BEE-4733-ACB2-626D130BDE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8007" y="118577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9" name="Picture 12">
            <a:extLst>
              <a:ext uri="{FF2B5EF4-FFF2-40B4-BE49-F238E27FC236}">
                <a16:creationId xmlns:a16="http://schemas.microsoft.com/office/drawing/2014/main" id="{6124216E-EFCE-4C82-BF71-F926AF4B4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296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0" name="Picture 12">
            <a:extLst>
              <a:ext uri="{FF2B5EF4-FFF2-40B4-BE49-F238E27FC236}">
                <a16:creationId xmlns:a16="http://schemas.microsoft.com/office/drawing/2014/main" id="{ADE1E847-0FDB-44FC-AC9D-1A6A34CB97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3978" y="14756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1" name="Picture 12">
            <a:extLst>
              <a:ext uri="{FF2B5EF4-FFF2-40B4-BE49-F238E27FC236}">
                <a16:creationId xmlns:a16="http://schemas.microsoft.com/office/drawing/2014/main" id="{2C7E96F2-A98C-4AB7-BA39-F65CF36660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5995" y="132568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12">
            <a:extLst>
              <a:ext uri="{FF2B5EF4-FFF2-40B4-BE49-F238E27FC236}">
                <a16:creationId xmlns:a16="http://schemas.microsoft.com/office/drawing/2014/main" id="{EE47454B-A3D8-4D97-9D02-9460F077A7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18" y="4955055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2">
            <a:extLst>
              <a:ext uri="{FF2B5EF4-FFF2-40B4-BE49-F238E27FC236}">
                <a16:creationId xmlns:a16="http://schemas.microsoft.com/office/drawing/2014/main" id="{5AFD8B90-A177-4EBD-AB45-B6A0F00E80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9958" y="4956712"/>
            <a:ext cx="1155270" cy="10305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5" name="Picture 12">
            <a:extLst>
              <a:ext uri="{FF2B5EF4-FFF2-40B4-BE49-F238E27FC236}">
                <a16:creationId xmlns:a16="http://schemas.microsoft.com/office/drawing/2014/main" id="{320BD99E-B767-4057-8593-D0C6BD2301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0501" y="565874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6" name="Picture 12">
            <a:extLst>
              <a:ext uri="{FF2B5EF4-FFF2-40B4-BE49-F238E27FC236}">
                <a16:creationId xmlns:a16="http://schemas.microsoft.com/office/drawing/2014/main" id="{017C94E1-67CD-4959-96FD-D9B515284E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29686" y="565874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7" name="Picture 12">
            <a:extLst>
              <a:ext uri="{FF2B5EF4-FFF2-40B4-BE49-F238E27FC236}">
                <a16:creationId xmlns:a16="http://schemas.microsoft.com/office/drawing/2014/main" id="{C81AD2F1-9C47-4A40-BEDF-391089E674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2444" y="564763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8" name="Picture 12">
            <a:extLst>
              <a:ext uri="{FF2B5EF4-FFF2-40B4-BE49-F238E27FC236}">
                <a16:creationId xmlns:a16="http://schemas.microsoft.com/office/drawing/2014/main" id="{AEE917D0-9790-42C4-954A-CE751AA51E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8852" y="5618531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9" name="Picture 12">
            <a:extLst>
              <a:ext uri="{FF2B5EF4-FFF2-40B4-BE49-F238E27FC236}">
                <a16:creationId xmlns:a16="http://schemas.microsoft.com/office/drawing/2014/main" id="{D94BF347-3B52-4E3C-B54C-18E4314B77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9663" y="5628962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2" name="Obrázek 61">
            <a:extLst>
              <a:ext uri="{FF2B5EF4-FFF2-40B4-BE49-F238E27FC236}">
                <a16:creationId xmlns:a16="http://schemas.microsoft.com/office/drawing/2014/main" id="{F7429E1D-47AA-45E8-ABF7-1E8DB3FE796A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2654" y="4344028"/>
            <a:ext cx="468665" cy="1004611"/>
          </a:xfrm>
          <a:prstGeom prst="rect">
            <a:avLst/>
          </a:prstGeom>
        </p:spPr>
      </p:pic>
      <p:pic>
        <p:nvPicPr>
          <p:cNvPr id="65" name="Obrázek 64">
            <a:extLst>
              <a:ext uri="{FF2B5EF4-FFF2-40B4-BE49-F238E27FC236}">
                <a16:creationId xmlns:a16="http://schemas.microsoft.com/office/drawing/2014/main" id="{EA2DDC4C-9C03-48D8-AE36-F47FFBD58425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4801" y="4322951"/>
            <a:ext cx="450616" cy="965922"/>
          </a:xfrm>
          <a:prstGeom prst="rect">
            <a:avLst/>
          </a:prstGeom>
        </p:spPr>
      </p:pic>
      <p:pic>
        <p:nvPicPr>
          <p:cNvPr id="71" name="Obrázek 70">
            <a:extLst>
              <a:ext uri="{FF2B5EF4-FFF2-40B4-BE49-F238E27FC236}">
                <a16:creationId xmlns:a16="http://schemas.microsoft.com/office/drawing/2014/main" id="{8F32C02B-DA22-45F6-8783-D92F52106D7D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9698" y="1395827"/>
            <a:ext cx="180322" cy="167442"/>
          </a:xfrm>
          <a:prstGeom prst="rect">
            <a:avLst/>
          </a:prstGeom>
        </p:spPr>
      </p:pic>
      <p:pic>
        <p:nvPicPr>
          <p:cNvPr id="72" name="Obrázek 71">
            <a:extLst>
              <a:ext uri="{FF2B5EF4-FFF2-40B4-BE49-F238E27FC236}">
                <a16:creationId xmlns:a16="http://schemas.microsoft.com/office/drawing/2014/main" id="{C2452319-ED34-46DF-B73D-F7FEEE799AC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529" y="1402855"/>
            <a:ext cx="180322" cy="167442"/>
          </a:xfrm>
          <a:prstGeom prst="rect">
            <a:avLst/>
          </a:prstGeom>
        </p:spPr>
      </p:pic>
      <p:pic>
        <p:nvPicPr>
          <p:cNvPr id="79" name="Obrázek 78">
            <a:extLst>
              <a:ext uri="{FF2B5EF4-FFF2-40B4-BE49-F238E27FC236}">
                <a16:creationId xmlns:a16="http://schemas.microsoft.com/office/drawing/2014/main" id="{27311343-7F67-4898-8320-19CEB73445B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6650" y="1378951"/>
            <a:ext cx="180322" cy="167442"/>
          </a:xfrm>
          <a:prstGeom prst="rect">
            <a:avLst/>
          </a:prstGeom>
        </p:spPr>
      </p:pic>
      <p:pic>
        <p:nvPicPr>
          <p:cNvPr id="138" name="Obrázek 137">
            <a:extLst>
              <a:ext uri="{FF2B5EF4-FFF2-40B4-BE49-F238E27FC236}">
                <a16:creationId xmlns:a16="http://schemas.microsoft.com/office/drawing/2014/main" id="{0765794A-4FEA-45BC-904E-BE6E4B293BF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763" y="1392521"/>
            <a:ext cx="180322" cy="167442"/>
          </a:xfrm>
          <a:prstGeom prst="rect">
            <a:avLst/>
          </a:prstGeom>
        </p:spPr>
      </p:pic>
      <p:sp>
        <p:nvSpPr>
          <p:cNvPr id="148" name="3 Rectángulo">
            <a:extLst>
              <a:ext uri="{FF2B5EF4-FFF2-40B4-BE49-F238E27FC236}">
                <a16:creationId xmlns:a16="http://schemas.microsoft.com/office/drawing/2014/main" id="{3420FD7B-DDD0-4141-9809-4CEE635B42A6}"/>
              </a:ext>
            </a:extLst>
          </p:cNvPr>
          <p:cNvSpPr/>
          <p:nvPr/>
        </p:nvSpPr>
        <p:spPr>
          <a:xfrm>
            <a:off x="7242967" y="3914631"/>
            <a:ext cx="122665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Rozvi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sa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stromečku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0" name="3 Rectángulo">
            <a:extLst>
              <a:ext uri="{FF2B5EF4-FFF2-40B4-BE49-F238E27FC236}">
                <a16:creationId xmlns:a16="http://schemas.microsoft.com/office/drawing/2014/main" id="{3DD013FF-BC87-49D7-AECC-43D0A3BC7C2A}"/>
              </a:ext>
            </a:extLst>
          </p:cNvPr>
          <p:cNvSpPr/>
          <p:nvPr/>
        </p:nvSpPr>
        <p:spPr>
          <a:xfrm>
            <a:off x="681273" y="3744123"/>
            <a:ext cx="1203160" cy="73866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Chodila som po záhradke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2" name="3 Rectángulo">
            <a:extLst>
              <a:ext uri="{FF2B5EF4-FFF2-40B4-BE49-F238E27FC236}">
                <a16:creationId xmlns:a16="http://schemas.microsoft.com/office/drawing/2014/main" id="{D942EBDF-A763-45DA-B39E-8C70C81ADDD1}"/>
              </a:ext>
            </a:extLst>
          </p:cNvPr>
          <p:cNvSpPr/>
          <p:nvPr/>
        </p:nvSpPr>
        <p:spPr>
          <a:xfrm>
            <a:off x="716867" y="3131563"/>
            <a:ext cx="97711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Okolo mlyna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4" name="3 Rectángulo">
            <a:extLst>
              <a:ext uri="{FF2B5EF4-FFF2-40B4-BE49-F238E27FC236}">
                <a16:creationId xmlns:a16="http://schemas.microsoft.com/office/drawing/2014/main" id="{AC9807A6-4CAB-4347-8D96-C346B898C686}"/>
              </a:ext>
            </a:extLst>
          </p:cNvPr>
          <p:cNvSpPr/>
          <p:nvPr/>
        </p:nvSpPr>
        <p:spPr>
          <a:xfrm>
            <a:off x="566358" y="2385130"/>
            <a:ext cx="12670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Pod Inovcom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6" name="3 Rectángulo">
            <a:extLst>
              <a:ext uri="{FF2B5EF4-FFF2-40B4-BE49-F238E27FC236}">
                <a16:creationId xmlns:a16="http://schemas.microsoft.com/office/drawing/2014/main" id="{14D5BA4E-4ED2-48CD-9419-B3803A5E720A}"/>
              </a:ext>
            </a:extLst>
          </p:cNvPr>
          <p:cNvSpPr/>
          <p:nvPr/>
        </p:nvSpPr>
        <p:spPr>
          <a:xfrm>
            <a:off x="510465" y="1594194"/>
            <a:ext cx="140613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Na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Petrankách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2" name="3 Rectángulo">
            <a:extLst>
              <a:ext uri="{FF2B5EF4-FFF2-40B4-BE49-F238E27FC236}">
                <a16:creationId xmlns:a16="http://schemas.microsoft.com/office/drawing/2014/main" id="{079A9673-B680-4EE0-9BB6-15A8EA4E124E}"/>
              </a:ext>
            </a:extLst>
          </p:cNvPr>
          <p:cNvSpPr/>
          <p:nvPr/>
        </p:nvSpPr>
        <p:spPr>
          <a:xfrm>
            <a:off x="7218376" y="2454117"/>
            <a:ext cx="1275835" cy="307777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Žala by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4" name="3 Rectángulo">
            <a:extLst>
              <a:ext uri="{FF2B5EF4-FFF2-40B4-BE49-F238E27FC236}">
                <a16:creationId xmlns:a16="http://schemas.microsoft.com/office/drawing/2014/main" id="{B4CA841D-521D-4BB4-B3D7-0B8B2308862D}"/>
              </a:ext>
            </a:extLst>
          </p:cNvPr>
          <p:cNvSpPr/>
          <p:nvPr/>
        </p:nvSpPr>
        <p:spPr>
          <a:xfrm>
            <a:off x="7218594" y="1549723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Vrcharská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polka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6" name="3 Rectángulo">
            <a:extLst>
              <a:ext uri="{FF2B5EF4-FFF2-40B4-BE49-F238E27FC236}">
                <a16:creationId xmlns:a16="http://schemas.microsoft.com/office/drawing/2014/main" id="{0DF75FF2-4A83-4494-8F75-3E1F0EFB12C3}"/>
              </a:ext>
            </a:extLst>
          </p:cNvPr>
          <p:cNvSpPr/>
          <p:nvPr/>
        </p:nvSpPr>
        <p:spPr>
          <a:xfrm>
            <a:off x="7165646" y="3155767"/>
            <a:ext cx="1317829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Toto je ten chodník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980B44E1-A485-4F10-AF77-08AE4C8A0347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9703" y="1994554"/>
            <a:ext cx="3970003" cy="3450018"/>
          </a:xfrm>
          <a:prstGeom prst="rect">
            <a:avLst/>
          </a:prstGeom>
        </p:spPr>
      </p:pic>
      <p:sp>
        <p:nvSpPr>
          <p:cNvPr id="57" name="3 Rectángulo">
            <a:extLst>
              <a:ext uri="{FF2B5EF4-FFF2-40B4-BE49-F238E27FC236}">
                <a16:creationId xmlns:a16="http://schemas.microsoft.com/office/drawing/2014/main" id="{410CAF4E-F209-4AEB-A588-0485A687A7B7}"/>
              </a:ext>
            </a:extLst>
          </p:cNvPr>
          <p:cNvSpPr/>
          <p:nvPr/>
        </p:nvSpPr>
        <p:spPr>
          <a:xfrm rot="20534812">
            <a:off x="4046340" y="3454687"/>
            <a:ext cx="301398" cy="2308324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Y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</a:t>
            </a:r>
          </a:p>
          <a:p>
            <a:pPr algn="ctr">
              <a:defRPr/>
            </a:pPr>
            <a:r>
              <a:rPr lang="cs-CZ" b="1" spc="38" dirty="0">
                <a:ln w="11430"/>
                <a:solidFill>
                  <a:srgbClr val="6F075B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a</a:t>
            </a:r>
          </a:p>
          <a:p>
            <a:pPr algn="ctr">
              <a:defRPr/>
            </a:pPr>
            <a:endParaRPr lang="cs-CZ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defRPr/>
            </a:pPr>
            <a:endParaRPr lang="es-ES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59" name="Obrázek 58">
            <a:extLst>
              <a:ext uri="{FF2B5EF4-FFF2-40B4-BE49-F238E27FC236}">
                <a16:creationId xmlns:a16="http://schemas.microsoft.com/office/drawing/2014/main" id="{B2997E44-B214-4757-BEA2-19A0C5AA2AC4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0050" y="2460318"/>
            <a:ext cx="1414259" cy="1414259"/>
          </a:xfrm>
          <a:prstGeom prst="rect">
            <a:avLst/>
          </a:prstGeom>
        </p:spPr>
      </p:pic>
      <p:pic>
        <p:nvPicPr>
          <p:cNvPr id="66" name="Obrázek 65">
            <a:extLst>
              <a:ext uri="{FF2B5EF4-FFF2-40B4-BE49-F238E27FC236}">
                <a16:creationId xmlns:a16="http://schemas.microsoft.com/office/drawing/2014/main" id="{8F87AE4D-972E-4224-8FBE-49D36FC0BE2A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4875" y="3897722"/>
            <a:ext cx="1447907" cy="832246"/>
          </a:xfrm>
          <a:prstGeom prst="rect">
            <a:avLst/>
          </a:prstGeom>
        </p:spPr>
      </p:pic>
      <p:pic>
        <p:nvPicPr>
          <p:cNvPr id="8" name="Picture 12">
            <a:extLst>
              <a:ext uri="{FF2B5EF4-FFF2-40B4-BE49-F238E27FC236}">
                <a16:creationId xmlns:a16="http://schemas.microsoft.com/office/drawing/2014/main" id="{C6883AE2-DA32-4A36-821B-9C527A369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50726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9" name="Picture 12">
            <a:extLst>
              <a:ext uri="{FF2B5EF4-FFF2-40B4-BE49-F238E27FC236}">
                <a16:creationId xmlns:a16="http://schemas.microsoft.com/office/drawing/2014/main" id="{74F2DE4D-33B2-429B-85A8-0D874EC2D8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2615399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" name="Picture 12">
            <a:extLst>
              <a:ext uri="{FF2B5EF4-FFF2-40B4-BE49-F238E27FC236}">
                <a16:creationId xmlns:a16="http://schemas.microsoft.com/office/drawing/2014/main" id="{D226CF55-7AE6-499B-AFA6-3D31E0A8CC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00" y="1975681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7" name="Picture 12">
            <a:extLst>
              <a:ext uri="{FF2B5EF4-FFF2-40B4-BE49-F238E27FC236}">
                <a16:creationId xmlns:a16="http://schemas.microsoft.com/office/drawing/2014/main" id="{45032BA8-68C5-40A0-9376-C8C9F5A7F3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425" y="125410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8" name="Picture 12">
            <a:extLst>
              <a:ext uri="{FF2B5EF4-FFF2-40B4-BE49-F238E27FC236}">
                <a16:creationId xmlns:a16="http://schemas.microsoft.com/office/drawing/2014/main" id="{DEFADCEE-FE6D-4D57-A257-2A06CC3754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266" y="2683395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9" name="Picture 12">
            <a:extLst>
              <a:ext uri="{FF2B5EF4-FFF2-40B4-BE49-F238E27FC236}">
                <a16:creationId xmlns:a16="http://schemas.microsoft.com/office/drawing/2014/main" id="{4717E6DD-BAD4-4618-A7ED-62EA694F4E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788" y="4607626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0" name="Picture 12">
            <a:extLst>
              <a:ext uri="{FF2B5EF4-FFF2-40B4-BE49-F238E27FC236}">
                <a16:creationId xmlns:a16="http://schemas.microsoft.com/office/drawing/2014/main" id="{7C99CC26-6C2E-44B1-BC7C-B1B5E1DD96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49" y="51935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4" name="Picture 12">
            <a:extLst>
              <a:ext uri="{FF2B5EF4-FFF2-40B4-BE49-F238E27FC236}">
                <a16:creationId xmlns:a16="http://schemas.microsoft.com/office/drawing/2014/main" id="{AB93A0F7-DEC5-4201-8EA7-AA5430CD002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43793" y="335113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5" name="Picture 12">
            <a:extLst>
              <a:ext uri="{FF2B5EF4-FFF2-40B4-BE49-F238E27FC236}">
                <a16:creationId xmlns:a16="http://schemas.microsoft.com/office/drawing/2014/main" id="{86C82F14-196A-41BE-9726-B2BB38EC4B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72" y="3978536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4" name="Picture 12">
            <a:extLst>
              <a:ext uri="{FF2B5EF4-FFF2-40B4-BE49-F238E27FC236}">
                <a16:creationId xmlns:a16="http://schemas.microsoft.com/office/drawing/2014/main" id="{7D88B6EC-0E3E-4616-BD7E-C64DA6DA39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72" y="3319051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5" name="Picture 12">
            <a:extLst>
              <a:ext uri="{FF2B5EF4-FFF2-40B4-BE49-F238E27FC236}">
                <a16:creationId xmlns:a16="http://schemas.microsoft.com/office/drawing/2014/main" id="{CD21DC02-A2A7-465D-9947-00395DF7C1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2013" y="4039512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6" name="Picture 12">
            <a:extLst>
              <a:ext uri="{FF2B5EF4-FFF2-40B4-BE49-F238E27FC236}">
                <a16:creationId xmlns:a16="http://schemas.microsoft.com/office/drawing/2014/main" id="{CEAFCC15-673E-4E9B-88C5-5C90303E707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2312" y="465223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7" name="Picture 12">
            <a:extLst>
              <a:ext uri="{FF2B5EF4-FFF2-40B4-BE49-F238E27FC236}">
                <a16:creationId xmlns:a16="http://schemas.microsoft.com/office/drawing/2014/main" id="{5DE316FC-253A-45A4-B193-4523B53461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23330" y="1213020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8" name="Picture 12">
            <a:extLst>
              <a:ext uri="{FF2B5EF4-FFF2-40B4-BE49-F238E27FC236}">
                <a16:creationId xmlns:a16="http://schemas.microsoft.com/office/drawing/2014/main" id="{A09A4736-19D7-446E-9CFC-B6AC295080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7573" y="1891413"/>
            <a:ext cx="400136" cy="4001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5" name="3 Rectángulo">
            <a:extLst>
              <a:ext uri="{FF2B5EF4-FFF2-40B4-BE49-F238E27FC236}">
                <a16:creationId xmlns:a16="http://schemas.microsoft.com/office/drawing/2014/main" id="{F4BE5523-C0BC-43A2-8FAE-1873FA271106}"/>
              </a:ext>
            </a:extLst>
          </p:cNvPr>
          <p:cNvSpPr/>
          <p:nvPr/>
        </p:nvSpPr>
        <p:spPr>
          <a:xfrm>
            <a:off x="-4086" y="6083294"/>
            <a:ext cx="914400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2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22" name="Picture 59">
            <a:hlinkClick r:id="" action="ppaction://noaction">
              <a:snd r:embed="rId27" name="6 Dedinka moja.wav"/>
            </a:hlinkClick>
            <a:extLst>
              <a:ext uri="{FF2B5EF4-FFF2-40B4-BE49-F238E27FC236}">
                <a16:creationId xmlns:a16="http://schemas.microsoft.com/office/drawing/2014/main" id="{E333D3E7-9E78-477D-A496-C2F282CF92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9536" y="4595082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3" name="3 Rectángulo">
            <a:extLst>
              <a:ext uri="{FF2B5EF4-FFF2-40B4-BE49-F238E27FC236}">
                <a16:creationId xmlns:a16="http://schemas.microsoft.com/office/drawing/2014/main" id="{A74BB694-0507-40A1-9FFC-9C56EC82227D}"/>
              </a:ext>
            </a:extLst>
          </p:cNvPr>
          <p:cNvSpPr/>
          <p:nvPr/>
        </p:nvSpPr>
        <p:spPr>
          <a:xfrm>
            <a:off x="7251886" y="4651273"/>
            <a:ext cx="118634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Dedinka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moja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24" name="Picture 59">
            <a:hlinkClick r:id="" action="ppaction://noaction">
              <a:snd r:embed="rId28" name="5 Rád som sa túlal.wav"/>
            </a:hlinkClick>
            <a:extLst>
              <a:ext uri="{FF2B5EF4-FFF2-40B4-BE49-F238E27FC236}">
                <a16:creationId xmlns:a16="http://schemas.microsoft.com/office/drawing/2014/main" id="{5B6D4910-7589-4B1A-8433-D71D53A9C1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9507" y="4615142"/>
            <a:ext cx="807634" cy="712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6" name="3 Rectángulo">
            <a:extLst>
              <a:ext uri="{FF2B5EF4-FFF2-40B4-BE49-F238E27FC236}">
                <a16:creationId xmlns:a16="http://schemas.microsoft.com/office/drawing/2014/main" id="{08DE5DAD-48E2-4A5D-B56F-A3A412B5226A}"/>
              </a:ext>
            </a:extLst>
          </p:cNvPr>
          <p:cNvSpPr/>
          <p:nvPr/>
        </p:nvSpPr>
        <p:spPr>
          <a:xfrm>
            <a:off x="562959" y="4631633"/>
            <a:ext cx="13258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Rád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som</a:t>
            </a:r>
            <a:endParaRPr lang="cs-CZ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 eaLnBrk="1" hangingPunct="1">
              <a:defRPr/>
            </a:pP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sa</a:t>
            </a:r>
            <a:r>
              <a:rPr lang="cs-CZ" sz="14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14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túlal</a:t>
            </a:r>
            <a:endParaRPr lang="es-ES" sz="14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21" name="Picture 12">
            <a:extLst>
              <a:ext uri="{FF2B5EF4-FFF2-40B4-BE49-F238E27FC236}">
                <a16:creationId xmlns:a16="http://schemas.microsoft.com/office/drawing/2014/main" id="{5E1DF709-43AF-4758-A2DF-D9E171E5AE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0575" y="5645015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7" name="Picture 12">
            <a:extLst>
              <a:ext uri="{FF2B5EF4-FFF2-40B4-BE49-F238E27FC236}">
                <a16:creationId xmlns:a16="http://schemas.microsoft.com/office/drawing/2014/main" id="{9863E639-6705-4518-8B1A-7C13467FAF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4848" y="5645015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8" name="Picture 12">
            <a:extLst>
              <a:ext uri="{FF2B5EF4-FFF2-40B4-BE49-F238E27FC236}">
                <a16:creationId xmlns:a16="http://schemas.microsoft.com/office/drawing/2014/main" id="{97CAF82A-8628-4890-A82C-6FB92B3D10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6625" y="5616208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9" name="Picture 12">
            <a:extLst>
              <a:ext uri="{FF2B5EF4-FFF2-40B4-BE49-F238E27FC236}">
                <a16:creationId xmlns:a16="http://schemas.microsoft.com/office/drawing/2014/main" id="{C8878C2F-D8D6-4A04-AF7B-0792372A7D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0922" y="5656100"/>
            <a:ext cx="346962" cy="346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0" name="Obrázek 13">
            <a:extLst>
              <a:ext uri="{FF2B5EF4-FFF2-40B4-BE49-F238E27FC236}">
                <a16:creationId xmlns:a16="http://schemas.microsoft.com/office/drawing/2014/main" id="{D0C40BCA-6252-4A11-98B4-C90A7939EA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490" y="821735"/>
            <a:ext cx="574646" cy="5121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1" name="Obrázek 13">
            <a:extLst>
              <a:ext uri="{FF2B5EF4-FFF2-40B4-BE49-F238E27FC236}">
                <a16:creationId xmlns:a16="http://schemas.microsoft.com/office/drawing/2014/main" id="{F081EF53-BE53-4B9D-B1E3-780D92B0E35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3009" y="877518"/>
            <a:ext cx="574646" cy="5121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0" name="3 Rectángulo">
            <a:extLst>
              <a:ext uri="{FF2B5EF4-FFF2-40B4-BE49-F238E27FC236}">
                <a16:creationId xmlns:a16="http://schemas.microsoft.com/office/drawing/2014/main" id="{7274E889-92A6-48CB-981F-E4A8B3739C2B}"/>
              </a:ext>
            </a:extLst>
          </p:cNvPr>
          <p:cNvSpPr/>
          <p:nvPr/>
        </p:nvSpPr>
        <p:spPr>
          <a:xfrm>
            <a:off x="4081355" y="1206132"/>
            <a:ext cx="973037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4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82</a:t>
            </a:r>
            <a:endParaRPr lang="es-ES" sz="4400" b="1" spc="50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41409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2" name="10 Vrcharská polka.wav"/>
          </p:stSnd>
        </p:sndAc>
      </p:transition>
    </mc:Choice>
    <mc:Fallback xmlns="">
      <p:transition spd="slow" advClick="0">
        <p:sndAc>
          <p:stSnd>
            <p:snd r:embed="rId31" name="10 Vrcharská polk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5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5000" fill="hold"/>
                                        <p:tgtEl>
                                          <p:spTgt spid="1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50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50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50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5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5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50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5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6" grpId="0"/>
      <p:bldP spid="17" grpId="0"/>
      <p:bldP spid="18" grpId="0"/>
      <p:bldP spid="19" grpId="0"/>
      <p:bldP spid="25" grpId="0"/>
      <p:bldP spid="26" grpId="0"/>
      <p:bldP spid="27" grpId="0"/>
      <p:bldP spid="28" grpId="0"/>
      <p:bldP spid="29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213</TotalTime>
  <Words>85</Words>
  <Application>Microsoft Office PowerPoint</Application>
  <PresentationFormat>Předvádění na obrazovce (4:3)</PresentationFormat>
  <Paragraphs>49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Calibri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56</cp:revision>
  <dcterms:created xsi:type="dcterms:W3CDTF">2020-02-21T13:54:42Z</dcterms:created>
  <dcterms:modified xsi:type="dcterms:W3CDTF">2023-01-04T13:01:10Z</dcterms:modified>
</cp:coreProperties>
</file>