
<file path=[Content_Types].xml><?xml version="1.0" encoding="utf-8"?>
<Types xmlns="http://schemas.openxmlformats.org/package/2006/content-types">
  <Default Extension="gif" ContentType="image/gif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368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D4E9"/>
    <a:srgbClr val="6F075B"/>
    <a:srgbClr val="D454A6"/>
    <a:srgbClr val="FEB4C0"/>
    <a:srgbClr val="FFB3CE"/>
    <a:srgbClr val="FF66FF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1098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gif"/><Relationship Id="rId13" Type="http://schemas.openxmlformats.org/officeDocument/2006/relationships/audio" Target="../media/audio7.wav"/><Relationship Id="rId18" Type="http://schemas.openxmlformats.org/officeDocument/2006/relationships/image" Target="../media/image9.gif"/><Relationship Id="rId3" Type="http://schemas.openxmlformats.org/officeDocument/2006/relationships/image" Target="../media/image1.png"/><Relationship Id="rId7" Type="http://schemas.openxmlformats.org/officeDocument/2006/relationships/audio" Target="../media/audio2.wav"/><Relationship Id="rId12" Type="http://schemas.openxmlformats.org/officeDocument/2006/relationships/audio" Target="../media/audio6.wav"/><Relationship Id="rId17" Type="http://schemas.openxmlformats.org/officeDocument/2006/relationships/image" Target="../media/image8.png"/><Relationship Id="rId2" Type="http://schemas.openxmlformats.org/officeDocument/2006/relationships/audio" Target="../media/audio1.wav"/><Relationship Id="rId16" Type="http://schemas.openxmlformats.org/officeDocument/2006/relationships/image" Target="../media/image7.png"/><Relationship Id="rId20" Type="http://schemas.openxmlformats.org/officeDocument/2006/relationships/image" Target="../media/image1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11" Type="http://schemas.openxmlformats.org/officeDocument/2006/relationships/audio" Target="../media/audio5.wav"/><Relationship Id="rId5" Type="http://schemas.openxmlformats.org/officeDocument/2006/relationships/image" Target="../media/image3.png"/><Relationship Id="rId15" Type="http://schemas.openxmlformats.org/officeDocument/2006/relationships/image" Target="../media/image6.gif"/><Relationship Id="rId10" Type="http://schemas.openxmlformats.org/officeDocument/2006/relationships/audio" Target="../media/audio4.wav"/><Relationship Id="rId19" Type="http://schemas.openxmlformats.org/officeDocument/2006/relationships/image" Target="../media/image10.gif"/><Relationship Id="rId4" Type="http://schemas.openxmlformats.org/officeDocument/2006/relationships/image" Target="../media/image2.png"/><Relationship Id="rId9" Type="http://schemas.openxmlformats.org/officeDocument/2006/relationships/audio" Target="../media/audio3.wav"/><Relationship Id="rId14" Type="http://schemas.openxmlformats.org/officeDocument/2006/relationships/audio" Target="../media/audio8.wav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F5BDDE54-1556-317B-9F7A-E6879FEA502E}"/>
              </a:ext>
            </a:extLst>
          </p:cNvPr>
          <p:cNvSpPr/>
          <p:nvPr/>
        </p:nvSpPr>
        <p:spPr>
          <a:xfrm>
            <a:off x="0" y="1700808"/>
            <a:ext cx="9144000" cy="378565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Posezení s harmonikou</a:t>
            </a:r>
          </a:p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81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000"/>
    </mc:Choice>
    <mc:Fallback xmlns="">
      <p:transition spd="slow" advClick="0" advTm="2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>
            <a:extLst>
              <a:ext uri="{FF2B5EF4-FFF2-40B4-BE49-F238E27FC236}">
                <a16:creationId xmlns:a16="http://schemas.microsoft.com/office/drawing/2014/main" id="{734C2B82-7396-4FA2-9D68-D3383C36D3F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500563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1" name="Picture 3">
            <a:extLst>
              <a:ext uri="{FF2B5EF4-FFF2-40B4-BE49-F238E27FC236}">
                <a16:creationId xmlns:a16="http://schemas.microsoft.com/office/drawing/2014/main" id="{6EF5EBA4-B2CE-4380-B7D5-210F7DCFD31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538" y="0"/>
            <a:ext cx="4716462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Obdélník 1">
            <a:extLst>
              <a:ext uri="{FF2B5EF4-FFF2-40B4-BE49-F238E27FC236}">
                <a16:creationId xmlns:a16="http://schemas.microsoft.com/office/drawing/2014/main" id="{83B12404-E879-47A3-A9D8-08923D00B5E9}"/>
              </a:ext>
            </a:extLst>
          </p:cNvPr>
          <p:cNvSpPr/>
          <p:nvPr/>
        </p:nvSpPr>
        <p:spPr>
          <a:xfrm>
            <a:off x="386954" y="404664"/>
            <a:ext cx="8361510" cy="5976664"/>
          </a:xfrm>
          <a:prstGeom prst="rect">
            <a:avLst/>
          </a:prstGeom>
          <a:noFill/>
          <a:ln w="76200">
            <a:solidFill>
              <a:srgbClr val="F4D4E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>
            <a:extLst>
              <a:ext uri="{FF2B5EF4-FFF2-40B4-BE49-F238E27FC236}">
                <a16:creationId xmlns:a16="http://schemas.microsoft.com/office/drawing/2014/main" id="{421237A7-BB40-427B-AB94-607C8AE3716D}"/>
              </a:ext>
            </a:extLst>
          </p:cNvPr>
          <p:cNvSpPr/>
          <p:nvPr/>
        </p:nvSpPr>
        <p:spPr>
          <a:xfrm>
            <a:off x="842168" y="764704"/>
            <a:ext cx="7402239" cy="5040560"/>
          </a:xfrm>
          <a:prstGeom prst="rect">
            <a:avLst/>
          </a:prstGeom>
          <a:solidFill>
            <a:schemeClr val="bg1"/>
          </a:solidFill>
          <a:ln w="38100">
            <a:solidFill>
              <a:srgbClr val="D454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3 Rectángulo">
            <a:extLst>
              <a:ext uri="{FF2B5EF4-FFF2-40B4-BE49-F238E27FC236}">
                <a16:creationId xmlns:a16="http://schemas.microsoft.com/office/drawing/2014/main" id="{4333DAF4-0646-41FF-90DA-0118BC6F22CC}"/>
              </a:ext>
            </a:extLst>
          </p:cNvPr>
          <p:cNvSpPr/>
          <p:nvPr/>
        </p:nvSpPr>
        <p:spPr>
          <a:xfrm>
            <a:off x="-191710" y="764704"/>
            <a:ext cx="9527420" cy="76944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4400" b="1" spc="50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Posezení s harmonikou 81 </a:t>
            </a:r>
            <a:endParaRPr lang="es-ES" sz="4400" b="1" spc="50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8" name="Picture 8">
            <a:extLst>
              <a:ext uri="{FF2B5EF4-FFF2-40B4-BE49-F238E27FC236}">
                <a16:creationId xmlns:a16="http://schemas.microsoft.com/office/drawing/2014/main" id="{B1245311-A77B-4534-B910-92B3990B700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153126">
            <a:off x="2523296" y="2454770"/>
            <a:ext cx="4212400" cy="31754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3 Rectángulo">
            <a:extLst>
              <a:ext uri="{FF2B5EF4-FFF2-40B4-BE49-F238E27FC236}">
                <a16:creationId xmlns:a16="http://schemas.microsoft.com/office/drawing/2014/main" id="{F33A3844-D5D2-4F77-8BDA-EC50CBDD1F6E}"/>
              </a:ext>
            </a:extLst>
          </p:cNvPr>
          <p:cNvSpPr/>
          <p:nvPr/>
        </p:nvSpPr>
        <p:spPr>
          <a:xfrm rot="21110494">
            <a:off x="4507648" y="3241759"/>
            <a:ext cx="301398" cy="2308324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b="1" spc="38" dirty="0">
                <a:ln w="11430"/>
                <a:solidFill>
                  <a:srgbClr val="6F075B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y</a:t>
            </a:r>
          </a:p>
          <a:p>
            <a:pPr algn="ctr">
              <a:defRPr/>
            </a:pPr>
            <a:r>
              <a:rPr lang="cs-CZ" b="1" spc="38" dirty="0">
                <a:ln w="11430"/>
                <a:solidFill>
                  <a:srgbClr val="6F075B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a</a:t>
            </a:r>
          </a:p>
          <a:p>
            <a:pPr algn="ctr">
              <a:defRPr/>
            </a:pPr>
            <a:r>
              <a:rPr lang="cs-CZ" b="1" spc="38" dirty="0">
                <a:ln w="11430"/>
                <a:solidFill>
                  <a:srgbClr val="6F075B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t</a:t>
            </a:r>
          </a:p>
          <a:p>
            <a:pPr algn="ctr">
              <a:defRPr/>
            </a:pPr>
            <a:r>
              <a:rPr lang="cs-CZ" b="1" spc="38" dirty="0">
                <a:ln w="11430"/>
                <a:solidFill>
                  <a:srgbClr val="6F075B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a</a:t>
            </a:r>
          </a:p>
          <a:p>
            <a:pPr algn="ctr">
              <a:defRPr/>
            </a:pPr>
            <a:r>
              <a:rPr lang="cs-CZ" b="1" spc="38" dirty="0">
                <a:ln w="11430"/>
                <a:solidFill>
                  <a:srgbClr val="6F075B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t</a:t>
            </a:r>
          </a:p>
          <a:p>
            <a:pPr algn="ctr">
              <a:defRPr/>
            </a:pPr>
            <a:r>
              <a:rPr lang="cs-CZ" b="1" spc="38" dirty="0">
                <a:ln w="11430"/>
                <a:solidFill>
                  <a:srgbClr val="6F075B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a</a:t>
            </a:r>
          </a:p>
          <a:p>
            <a:pPr algn="ctr">
              <a:defRPr/>
            </a:pPr>
            <a:endParaRPr lang="cs-CZ" b="1" spc="38" dirty="0">
              <a:ln w="11430"/>
              <a:solidFill>
                <a:srgbClr val="6F075B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pPr algn="ctr">
              <a:defRPr/>
            </a:pPr>
            <a:endParaRPr lang="es-ES" b="1" spc="38" dirty="0">
              <a:ln w="11430"/>
              <a:solidFill>
                <a:srgbClr val="6F075B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10" name="Obrázek 9">
            <a:extLst>
              <a:ext uri="{FF2B5EF4-FFF2-40B4-BE49-F238E27FC236}">
                <a16:creationId xmlns:a16="http://schemas.microsoft.com/office/drawing/2014/main" id="{67ADDE62-4345-4341-AC3E-A170C69E6501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01722" y="2725502"/>
            <a:ext cx="861193" cy="1846019"/>
          </a:xfrm>
          <a:prstGeom prst="rect">
            <a:avLst/>
          </a:prstGeom>
        </p:spPr>
      </p:pic>
      <p:pic>
        <p:nvPicPr>
          <p:cNvPr id="11" name="Picture 55">
            <a:hlinkClick r:id="" action="ppaction://noaction">
              <a:snd r:embed="rId7" name="1 V pánskom lese.wav"/>
            </a:hlinkClick>
            <a:extLst>
              <a:ext uri="{FF2B5EF4-FFF2-40B4-BE49-F238E27FC236}">
                <a16:creationId xmlns:a16="http://schemas.microsoft.com/office/drawing/2014/main" id="{DC142466-BBB7-41EA-BFD4-AE221397844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00852" y="2255511"/>
            <a:ext cx="515312" cy="467676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55">
            <a:hlinkClick r:id="" action="ppaction://noaction">
              <a:snd r:embed="rId9" name="4 Pod skalou červenou.wav"/>
            </a:hlinkClick>
            <a:extLst>
              <a:ext uri="{FF2B5EF4-FFF2-40B4-BE49-F238E27FC236}">
                <a16:creationId xmlns:a16="http://schemas.microsoft.com/office/drawing/2014/main" id="{83F9DF72-85D8-4145-883D-A8E9B1D38F4A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93947" y="5109218"/>
            <a:ext cx="515312" cy="467676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55">
            <a:hlinkClick r:id="" action="ppaction://noaction">
              <a:snd r:embed="rId10" name="2 Červená ružička.wav"/>
            </a:hlinkClick>
            <a:extLst>
              <a:ext uri="{FF2B5EF4-FFF2-40B4-BE49-F238E27FC236}">
                <a16:creationId xmlns:a16="http://schemas.microsoft.com/office/drawing/2014/main" id="{12A8A394-BE4B-46C3-9C0C-D6D0A0563ED7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00852" y="3202028"/>
            <a:ext cx="515312" cy="467676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55">
            <a:hlinkClick r:id="" action="ppaction://noaction">
              <a:snd r:embed="rId11" name="3 Ked' som išel okolo vás.wav"/>
            </a:hlinkClick>
            <a:extLst>
              <a:ext uri="{FF2B5EF4-FFF2-40B4-BE49-F238E27FC236}">
                <a16:creationId xmlns:a16="http://schemas.microsoft.com/office/drawing/2014/main" id="{7C976A9C-74FE-43CA-ABC1-6BC2A18698F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00852" y="4148545"/>
            <a:ext cx="515312" cy="467676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55">
            <a:hlinkClick r:id="" action="ppaction://noaction">
              <a:snd r:embed="rId2" name="8 Ked' rozkvitne biela ruža.wav"/>
            </a:hlinkClick>
            <a:extLst>
              <a:ext uri="{FF2B5EF4-FFF2-40B4-BE49-F238E27FC236}">
                <a16:creationId xmlns:a16="http://schemas.microsoft.com/office/drawing/2014/main" id="{7066D0AC-EF7E-4C6B-B6EF-D4C339F1CF2E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27836" y="2255511"/>
            <a:ext cx="515312" cy="467676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55">
            <a:hlinkClick r:id="" action="ppaction://noaction">
              <a:snd r:embed="rId12" name="5 Nie je krajšie ako z jara.wav"/>
            </a:hlinkClick>
            <a:extLst>
              <a:ext uri="{FF2B5EF4-FFF2-40B4-BE49-F238E27FC236}">
                <a16:creationId xmlns:a16="http://schemas.microsoft.com/office/drawing/2014/main" id="{1399EDB8-2DD0-4A65-B253-EC41F712DC39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23613" y="5109218"/>
            <a:ext cx="515312" cy="467676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55">
            <a:hlinkClick r:id="" action="ppaction://noaction">
              <a:snd r:embed="rId13" name="6 V richtárovej studni.wav"/>
            </a:hlinkClick>
            <a:extLst>
              <a:ext uri="{FF2B5EF4-FFF2-40B4-BE49-F238E27FC236}">
                <a16:creationId xmlns:a16="http://schemas.microsoft.com/office/drawing/2014/main" id="{5F65A8D3-D331-48FD-B9E5-5F6484580302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23613" y="4148545"/>
            <a:ext cx="515312" cy="467676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55">
            <a:hlinkClick r:id="" action="ppaction://noaction">
              <a:snd r:embed="rId14" name="7 Tažko ste ma mamko.wav"/>
            </a:hlinkClick>
            <a:extLst>
              <a:ext uri="{FF2B5EF4-FFF2-40B4-BE49-F238E27FC236}">
                <a16:creationId xmlns:a16="http://schemas.microsoft.com/office/drawing/2014/main" id="{CA50BAF7-1A96-415B-A453-FC2714F9C98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23613" y="3210715"/>
            <a:ext cx="515312" cy="467676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3 Rectángulo">
            <a:extLst>
              <a:ext uri="{FF2B5EF4-FFF2-40B4-BE49-F238E27FC236}">
                <a16:creationId xmlns:a16="http://schemas.microsoft.com/office/drawing/2014/main" id="{48E034B8-6198-4E9C-9206-5532B644E1F0}"/>
              </a:ext>
            </a:extLst>
          </p:cNvPr>
          <p:cNvSpPr/>
          <p:nvPr/>
        </p:nvSpPr>
        <p:spPr>
          <a:xfrm>
            <a:off x="-64211" y="5731099"/>
            <a:ext cx="9129548" cy="461665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www.yatata-blog.eu </a:t>
            </a:r>
            <a:endParaRPr lang="es-ES" sz="2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0" name="Text Box 47">
            <a:extLst>
              <a:ext uri="{FF2B5EF4-FFF2-40B4-BE49-F238E27FC236}">
                <a16:creationId xmlns:a16="http://schemas.microsoft.com/office/drawing/2014/main" id="{C13082F7-7698-4B9B-B8B5-CE6B498227E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86596" y="2766311"/>
            <a:ext cx="1103105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050" b="1" dirty="0">
                <a:solidFill>
                  <a:srgbClr val="C00000"/>
                </a:solidFill>
              </a:rPr>
              <a:t>Červená ružička</a:t>
            </a:r>
          </a:p>
        </p:txBody>
      </p:sp>
      <p:sp>
        <p:nvSpPr>
          <p:cNvPr id="21" name="Text Box 47">
            <a:extLst>
              <a:ext uri="{FF2B5EF4-FFF2-40B4-BE49-F238E27FC236}">
                <a16:creationId xmlns:a16="http://schemas.microsoft.com/office/drawing/2014/main" id="{7E3A1B08-AEC6-41E7-9C6C-F471406042A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29777" y="1868011"/>
            <a:ext cx="1356155" cy="4307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050" b="1" dirty="0">
                <a:solidFill>
                  <a:srgbClr val="C00000"/>
                </a:solidFill>
              </a:rPr>
              <a:t>Ked' rozkvitne biela ruža</a:t>
            </a:r>
          </a:p>
        </p:txBody>
      </p:sp>
      <p:sp>
        <p:nvSpPr>
          <p:cNvPr id="22" name="Text Box 47">
            <a:extLst>
              <a:ext uri="{FF2B5EF4-FFF2-40B4-BE49-F238E27FC236}">
                <a16:creationId xmlns:a16="http://schemas.microsoft.com/office/drawing/2014/main" id="{0BD7E9E4-3BF8-4FDB-8D48-EE35A7F6F73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82726" y="1866578"/>
            <a:ext cx="1360948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050" b="1" dirty="0">
                <a:solidFill>
                  <a:srgbClr val="C00000"/>
                </a:solidFill>
              </a:rPr>
              <a:t>V pánskom</a:t>
            </a:r>
            <a:endParaRPr lang="cs-CZ" altLang="cs-CZ" sz="1050" b="1" dirty="0">
              <a:solidFill>
                <a:srgbClr val="C00000"/>
              </a:solidFill>
            </a:endParaRPr>
          </a:p>
          <a:p>
            <a:pPr algn="ctr"/>
            <a:r>
              <a:rPr lang="nl-BE" altLang="cs-CZ" sz="1050" b="1" dirty="0">
                <a:solidFill>
                  <a:srgbClr val="C00000"/>
                </a:solidFill>
              </a:rPr>
              <a:t> lese</a:t>
            </a:r>
          </a:p>
        </p:txBody>
      </p:sp>
      <p:sp>
        <p:nvSpPr>
          <p:cNvPr id="23" name="Text Box 47">
            <a:extLst>
              <a:ext uri="{FF2B5EF4-FFF2-40B4-BE49-F238E27FC236}">
                <a16:creationId xmlns:a16="http://schemas.microsoft.com/office/drawing/2014/main" id="{E9D88012-0888-4979-B071-209EB9D76FF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10255" y="3732220"/>
            <a:ext cx="1096293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050" b="1" dirty="0">
                <a:solidFill>
                  <a:srgbClr val="C00000"/>
                </a:solidFill>
              </a:rPr>
              <a:t>Ked' som išel okolo vás</a:t>
            </a:r>
          </a:p>
        </p:txBody>
      </p:sp>
      <p:sp>
        <p:nvSpPr>
          <p:cNvPr id="24" name="Text Box 47">
            <a:extLst>
              <a:ext uri="{FF2B5EF4-FFF2-40B4-BE49-F238E27FC236}">
                <a16:creationId xmlns:a16="http://schemas.microsoft.com/office/drawing/2014/main" id="{B3D4557C-2EA3-4628-BED0-A86E99273B5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06848" y="4654970"/>
            <a:ext cx="1103105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050" b="1" dirty="0">
                <a:solidFill>
                  <a:srgbClr val="C00000"/>
                </a:solidFill>
              </a:rPr>
              <a:t>Pod skalou červenou</a:t>
            </a:r>
          </a:p>
        </p:txBody>
      </p:sp>
      <p:sp>
        <p:nvSpPr>
          <p:cNvPr id="25" name="Text Box 47">
            <a:extLst>
              <a:ext uri="{FF2B5EF4-FFF2-40B4-BE49-F238E27FC236}">
                <a16:creationId xmlns:a16="http://schemas.microsoft.com/office/drawing/2014/main" id="{70B12353-7408-4F35-9163-80D65D46CBF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20297" y="3709743"/>
            <a:ext cx="1103105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050" b="1" dirty="0">
                <a:solidFill>
                  <a:srgbClr val="C00000"/>
                </a:solidFill>
              </a:rPr>
              <a:t>V richtárovej studni</a:t>
            </a:r>
          </a:p>
        </p:txBody>
      </p:sp>
      <p:sp>
        <p:nvSpPr>
          <p:cNvPr id="26" name="Text Box 47">
            <a:extLst>
              <a:ext uri="{FF2B5EF4-FFF2-40B4-BE49-F238E27FC236}">
                <a16:creationId xmlns:a16="http://schemas.microsoft.com/office/drawing/2014/main" id="{8E7A8708-CD98-4E1A-8BED-D942964B8B1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29716" y="4663305"/>
            <a:ext cx="1103105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pl-PL" altLang="cs-CZ" sz="1050" b="1" dirty="0">
                <a:solidFill>
                  <a:srgbClr val="C00000"/>
                </a:solidFill>
              </a:rPr>
              <a:t>Nie je krajšie ako z jara</a:t>
            </a:r>
            <a:endParaRPr lang="nl-BE" altLang="cs-CZ" sz="1050" b="1" dirty="0">
              <a:solidFill>
                <a:srgbClr val="C00000"/>
              </a:solidFill>
            </a:endParaRPr>
          </a:p>
        </p:txBody>
      </p:sp>
      <p:sp>
        <p:nvSpPr>
          <p:cNvPr id="27" name="Text Box 47">
            <a:extLst>
              <a:ext uri="{FF2B5EF4-FFF2-40B4-BE49-F238E27FC236}">
                <a16:creationId xmlns:a16="http://schemas.microsoft.com/office/drawing/2014/main" id="{717D6C58-0D2C-49FB-81E3-4F716C58EED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22507" y="2786243"/>
            <a:ext cx="1100895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050" b="1" dirty="0">
                <a:solidFill>
                  <a:srgbClr val="C00000"/>
                </a:solidFill>
              </a:rPr>
              <a:t>Tažko ste ma mamko</a:t>
            </a:r>
          </a:p>
        </p:txBody>
      </p:sp>
      <p:pic>
        <p:nvPicPr>
          <p:cNvPr id="33" name="Picture 6">
            <a:extLst>
              <a:ext uri="{FF2B5EF4-FFF2-40B4-BE49-F238E27FC236}">
                <a16:creationId xmlns:a16="http://schemas.microsoft.com/office/drawing/2014/main" id="{9C5B56DA-5490-4D7C-B482-A73DAA187432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0881" y="1510623"/>
            <a:ext cx="7402238" cy="292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" name="Picture 19">
            <a:extLst>
              <a:ext uri="{FF2B5EF4-FFF2-40B4-BE49-F238E27FC236}">
                <a16:creationId xmlns:a16="http://schemas.microsoft.com/office/drawing/2014/main" id="{29B96CDA-3DFA-42D9-82CD-E5FFF853639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2299" y="1405267"/>
            <a:ext cx="756047" cy="4977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5" name="Picture 19">
            <a:extLst>
              <a:ext uri="{FF2B5EF4-FFF2-40B4-BE49-F238E27FC236}">
                <a16:creationId xmlns:a16="http://schemas.microsoft.com/office/drawing/2014/main" id="{8B9E7A8B-2B0E-4BD1-BD31-45CA540084D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8360" y="1392529"/>
            <a:ext cx="756047" cy="4977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6" name="Text Box 45">
            <a:extLst>
              <a:ext uri="{FF2B5EF4-FFF2-40B4-BE49-F238E27FC236}">
                <a16:creationId xmlns:a16="http://schemas.microsoft.com/office/drawing/2014/main" id="{7F87F600-18A5-487D-9143-57FD8AE2F10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40748" y="1530783"/>
            <a:ext cx="1075416" cy="2539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cs-CZ" altLang="cs-CZ" sz="1050" b="1" dirty="0" err="1">
                <a:solidFill>
                  <a:schemeClr val="bg1"/>
                </a:solidFill>
                <a:cs typeface="Arial" panose="020B0604020202020204" pitchFamily="34" charset="0"/>
              </a:rPr>
              <a:t>yatata</a:t>
            </a:r>
            <a:endParaRPr lang="cs-CZ" altLang="cs-CZ" sz="1050" b="1" dirty="0">
              <a:solidFill>
                <a:schemeClr val="bg1"/>
              </a:solidFill>
              <a:cs typeface="Arial" panose="020B0604020202020204" pitchFamily="34" charset="0"/>
            </a:endParaRPr>
          </a:p>
        </p:txBody>
      </p:sp>
      <p:sp>
        <p:nvSpPr>
          <p:cNvPr id="37" name="Text Box 45">
            <a:extLst>
              <a:ext uri="{FF2B5EF4-FFF2-40B4-BE49-F238E27FC236}">
                <a16:creationId xmlns:a16="http://schemas.microsoft.com/office/drawing/2014/main" id="{4DB1F195-D683-4912-9901-777C8BC62CA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76365" y="1521925"/>
            <a:ext cx="1180681" cy="2539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cs-CZ" altLang="cs-CZ" sz="1050" b="1" dirty="0" err="1">
                <a:solidFill>
                  <a:schemeClr val="bg1"/>
                </a:solidFill>
                <a:cs typeface="Arial" panose="020B0604020202020204" pitchFamily="34" charset="0"/>
              </a:rPr>
              <a:t>yatata</a:t>
            </a:r>
            <a:endParaRPr lang="cs-CZ" altLang="cs-CZ" sz="1050" b="1" dirty="0">
              <a:solidFill>
                <a:schemeClr val="bg1"/>
              </a:solidFill>
              <a:cs typeface="Arial" panose="020B0604020202020204" pitchFamily="34" charset="0"/>
            </a:endParaRPr>
          </a:p>
        </p:txBody>
      </p:sp>
      <p:pic>
        <p:nvPicPr>
          <p:cNvPr id="50" name="Picture 7">
            <a:extLst>
              <a:ext uri="{FF2B5EF4-FFF2-40B4-BE49-F238E27FC236}">
                <a16:creationId xmlns:a16="http://schemas.microsoft.com/office/drawing/2014/main" id="{97066839-38BA-42BB-8B47-A3831D00AC7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00025" y="1447546"/>
            <a:ext cx="414894" cy="4148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" name="Picture 7">
            <a:extLst>
              <a:ext uri="{FF2B5EF4-FFF2-40B4-BE49-F238E27FC236}">
                <a16:creationId xmlns:a16="http://schemas.microsoft.com/office/drawing/2014/main" id="{BBAB8CFE-63FC-421D-B8EC-A4D36DF0282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1625" y="1447546"/>
            <a:ext cx="414894" cy="4148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2" name="Picture 7">
            <a:extLst>
              <a:ext uri="{FF2B5EF4-FFF2-40B4-BE49-F238E27FC236}">
                <a16:creationId xmlns:a16="http://schemas.microsoft.com/office/drawing/2014/main" id="{94798568-99F6-4170-AE1C-8F4C88952A6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87014" y="1461256"/>
            <a:ext cx="414894" cy="4148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81" name="Obrázek 7180">
            <a:extLst>
              <a:ext uri="{FF2B5EF4-FFF2-40B4-BE49-F238E27FC236}">
                <a16:creationId xmlns:a16="http://schemas.microsoft.com/office/drawing/2014/main" id="{A0B90623-E5C6-4790-8FB9-2AA01C6FAF2D}"/>
              </a:ext>
            </a:extLst>
          </p:cNvPr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1038" y="1861276"/>
            <a:ext cx="900824" cy="946371"/>
          </a:xfrm>
          <a:prstGeom prst="rect">
            <a:avLst/>
          </a:prstGeom>
        </p:spPr>
      </p:pic>
      <p:pic>
        <p:nvPicPr>
          <p:cNvPr id="55" name="Obrázek 54">
            <a:extLst>
              <a:ext uri="{FF2B5EF4-FFF2-40B4-BE49-F238E27FC236}">
                <a16:creationId xmlns:a16="http://schemas.microsoft.com/office/drawing/2014/main" id="{8911B48F-542A-45BD-B871-4C256907E129}"/>
              </a:ext>
            </a:extLst>
          </p:cNvPr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26602" y="1848116"/>
            <a:ext cx="900824" cy="946371"/>
          </a:xfrm>
          <a:prstGeom prst="rect">
            <a:avLst/>
          </a:prstGeom>
        </p:spPr>
      </p:pic>
      <p:pic>
        <p:nvPicPr>
          <p:cNvPr id="58" name="Obrázek 57">
            <a:extLst>
              <a:ext uri="{FF2B5EF4-FFF2-40B4-BE49-F238E27FC236}">
                <a16:creationId xmlns:a16="http://schemas.microsoft.com/office/drawing/2014/main" id="{F873E0A3-B02D-4DA1-9D31-BF08F03EF531}"/>
              </a:ext>
            </a:extLst>
          </p:cNvPr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93703" y="4517096"/>
            <a:ext cx="1599952" cy="935166"/>
          </a:xfrm>
          <a:prstGeom prst="rect">
            <a:avLst/>
          </a:prstGeom>
        </p:spPr>
      </p:pic>
      <p:pic>
        <p:nvPicPr>
          <p:cNvPr id="59" name="Picture 44">
            <a:extLst>
              <a:ext uri="{FF2B5EF4-FFF2-40B4-BE49-F238E27FC236}">
                <a16:creationId xmlns:a16="http://schemas.microsoft.com/office/drawing/2014/main" id="{C3C2D08E-C312-4CC3-AC5A-10638980297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8302" y="5319079"/>
            <a:ext cx="432197" cy="3988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0" name="Picture 44">
            <a:extLst>
              <a:ext uri="{FF2B5EF4-FFF2-40B4-BE49-F238E27FC236}">
                <a16:creationId xmlns:a16="http://schemas.microsoft.com/office/drawing/2014/main" id="{E044127E-A5C2-4A3E-9138-511507E5AF2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44951" y="2041557"/>
            <a:ext cx="432197" cy="3988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" name="Picture 44">
            <a:extLst>
              <a:ext uri="{FF2B5EF4-FFF2-40B4-BE49-F238E27FC236}">
                <a16:creationId xmlns:a16="http://schemas.microsoft.com/office/drawing/2014/main" id="{427CC016-71E1-4CDF-8047-266D31A630F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96341" y="1995857"/>
            <a:ext cx="432197" cy="3988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2" name="Picture 44">
            <a:extLst>
              <a:ext uri="{FF2B5EF4-FFF2-40B4-BE49-F238E27FC236}">
                <a16:creationId xmlns:a16="http://schemas.microsoft.com/office/drawing/2014/main" id="{B9A10BE9-D62D-4685-A27D-49FB3414409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46330" y="5351504"/>
            <a:ext cx="432197" cy="3988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3" name="Picture 44">
            <a:extLst>
              <a:ext uri="{FF2B5EF4-FFF2-40B4-BE49-F238E27FC236}">
                <a16:creationId xmlns:a16="http://schemas.microsoft.com/office/drawing/2014/main" id="{A07DC012-DF3E-4EAD-9EC0-70C3400213D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1473" y="1835354"/>
            <a:ext cx="651284" cy="6010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20958795"/>
      </p:ext>
    </p:extLst>
  </p:cSld>
  <p:clrMapOvr>
    <a:masterClrMapping/>
  </p:clrMapOvr>
  <p:transition advClick="0">
    <p:sndAc>
      <p:stSnd>
        <p:snd r:embed="rId2" name="8 Ked' rozkvitne biela ruža.wav"/>
      </p:stSnd>
    </p:sndAc>
  </p:transition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484</TotalTime>
  <Words>55</Words>
  <Application>Microsoft Office PowerPoint</Application>
  <PresentationFormat>Předvádění na obrazovce (4:3)</PresentationFormat>
  <Paragraphs>21</Paragraphs>
  <Slides>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2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5" baseType="lpstr">
      <vt:lpstr>Arial</vt:lpstr>
      <vt:lpstr>Calibri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126</cp:revision>
  <dcterms:created xsi:type="dcterms:W3CDTF">2020-02-21T13:54:42Z</dcterms:created>
  <dcterms:modified xsi:type="dcterms:W3CDTF">2023-01-04T12:29:21Z</dcterms:modified>
</cp:coreProperties>
</file>