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gif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audio" Target="../media/audio2.wav"/><Relationship Id="rId23" Type="http://schemas.openxmlformats.org/officeDocument/2006/relationships/image" Target="../media/image14.png"/><Relationship Id="rId28" Type="http://schemas.openxmlformats.org/officeDocument/2006/relationships/audio" Target="../media/audio1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13.png"/><Relationship Id="rId27" Type="http://schemas.openxmlformats.org/officeDocument/2006/relationships/image" Target="../media/image1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5F290E4B-4C59-9EB6-2AA3-626F255E24C5}"/>
              </a:ext>
            </a:extLst>
          </p:cNvPr>
          <p:cNvSpPr/>
          <p:nvPr/>
        </p:nvSpPr>
        <p:spPr>
          <a:xfrm>
            <a:off x="0" y="170080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80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80528" y="626738"/>
            <a:ext cx="957706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80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2" name="8 Za kostelem bílý dům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5" name="6 Po Chvojnici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6" name="7 Tichá noc, tmavá noc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7" name="5 Studená rosička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4 Nad hájíčkem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3 Drobná jatelinka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2 Na Záhorí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229935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1 Ptaly se maměnka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9646783B-6358-42BB-9D50-CFFA477041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11" y="1394889"/>
            <a:ext cx="180322" cy="167442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6" name="Obrázek 75">
            <a:extLst>
              <a:ext uri="{FF2B5EF4-FFF2-40B4-BE49-F238E27FC236}">
                <a16:creationId xmlns:a16="http://schemas.microsoft.com/office/drawing/2014/main" id="{09F79329-1097-4E8E-A3C2-C1E8B4472F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568" y="1377913"/>
            <a:ext cx="180322" cy="167442"/>
          </a:xfrm>
          <a:prstGeom prst="rect">
            <a:avLst/>
          </a:prstGeom>
        </p:spPr>
      </p:pic>
      <p:pic>
        <p:nvPicPr>
          <p:cNvPr id="77" name="Obrázek 76">
            <a:extLst>
              <a:ext uri="{FF2B5EF4-FFF2-40B4-BE49-F238E27FC236}">
                <a16:creationId xmlns:a16="http://schemas.microsoft.com/office/drawing/2014/main" id="{51CA3810-3AA1-4C06-9B47-0FD159D3F2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37" y="1386904"/>
            <a:ext cx="180322" cy="167442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3F1B3B5B-CB0F-481A-89D4-578D510531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39" y="1402901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580050" y="1538519"/>
            <a:ext cx="4002584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and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slovak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317957" y="1420442"/>
            <a:ext cx="1117935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 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kostelem bílý dům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737521" y="3883298"/>
            <a:ext cx="105212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Nad hájíčkem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811551" y="3132532"/>
            <a:ext cx="973155" cy="5266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Drobná jatelinka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791595" y="2301109"/>
            <a:ext cx="100685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Záhorí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673682" y="1649387"/>
            <a:ext cx="118022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Ptaly se maměnka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305241" y="2382698"/>
            <a:ext cx="1180645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Tichá noc, tmavá noc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327140" y="3896685"/>
            <a:ext cx="10631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Studená rosička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264463" y="3101296"/>
            <a:ext cx="115018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 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Chvojnici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120" name="Picture 44">
            <a:extLst>
              <a:ext uri="{FF2B5EF4-FFF2-40B4-BE49-F238E27FC236}">
                <a16:creationId xmlns:a16="http://schemas.microsoft.com/office/drawing/2014/main" id="{D486E3EE-74F1-4E74-9C00-9DAF8DBD56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3860" y="189387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1" name="Picture 44">
            <a:extLst>
              <a:ext uri="{FF2B5EF4-FFF2-40B4-BE49-F238E27FC236}">
                <a16:creationId xmlns:a16="http://schemas.microsoft.com/office/drawing/2014/main" id="{2868086A-843D-49B1-9B96-07AB8896B5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800" y="160182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" name="Picture 44">
            <a:extLst>
              <a:ext uri="{FF2B5EF4-FFF2-40B4-BE49-F238E27FC236}">
                <a16:creationId xmlns:a16="http://schemas.microsoft.com/office/drawing/2014/main" id="{B48F9064-FBAC-492D-BE67-7AC204F3B2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0645" y="173722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" name="Picture 44">
            <a:extLst>
              <a:ext uri="{FF2B5EF4-FFF2-40B4-BE49-F238E27FC236}">
                <a16:creationId xmlns:a16="http://schemas.microsoft.com/office/drawing/2014/main" id="{5E142B43-AB38-42A8-B282-E7FF4BC837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8434" y="201612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4" name="Picture 44">
            <a:extLst>
              <a:ext uri="{FF2B5EF4-FFF2-40B4-BE49-F238E27FC236}">
                <a16:creationId xmlns:a16="http://schemas.microsoft.com/office/drawing/2014/main" id="{3381E5ED-2190-49E4-AD44-8B14B7BD4E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437" y="158785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5" name="Picture 44">
            <a:extLst>
              <a:ext uri="{FF2B5EF4-FFF2-40B4-BE49-F238E27FC236}">
                <a16:creationId xmlns:a16="http://schemas.microsoft.com/office/drawing/2014/main" id="{D0782894-F36C-43DB-8763-C524D43AA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762" y="5685495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6" name="Picture 44">
            <a:extLst>
              <a:ext uri="{FF2B5EF4-FFF2-40B4-BE49-F238E27FC236}">
                <a16:creationId xmlns:a16="http://schemas.microsoft.com/office/drawing/2014/main" id="{038ED926-2C0B-4601-B7AE-3905520628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677" y="5659804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7" name="Picture 44">
            <a:extLst>
              <a:ext uri="{FF2B5EF4-FFF2-40B4-BE49-F238E27FC236}">
                <a16:creationId xmlns:a16="http://schemas.microsoft.com/office/drawing/2014/main" id="{59158747-9319-4357-B53A-08FADACF89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2733" y="5659407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8" name="Picture 44">
            <a:extLst>
              <a:ext uri="{FF2B5EF4-FFF2-40B4-BE49-F238E27FC236}">
                <a16:creationId xmlns:a16="http://schemas.microsoft.com/office/drawing/2014/main" id="{CFF102A5-1E30-4A52-A2B9-CDA8DA6BF5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994" y="4999201"/>
            <a:ext cx="953650" cy="880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9" name="Picture 44">
            <a:extLst>
              <a:ext uri="{FF2B5EF4-FFF2-40B4-BE49-F238E27FC236}">
                <a16:creationId xmlns:a16="http://schemas.microsoft.com/office/drawing/2014/main" id="{A390F968-48FE-4A5F-8840-86D496E658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0448" y="202742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0" name="Picture 44">
            <a:extLst>
              <a:ext uri="{FF2B5EF4-FFF2-40B4-BE49-F238E27FC236}">
                <a16:creationId xmlns:a16="http://schemas.microsoft.com/office/drawing/2014/main" id="{8039AEE0-9CF9-47B7-817D-223704190A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892" y="161534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1" name="Picture 44">
            <a:extLst>
              <a:ext uri="{FF2B5EF4-FFF2-40B4-BE49-F238E27FC236}">
                <a16:creationId xmlns:a16="http://schemas.microsoft.com/office/drawing/2014/main" id="{5A0CA9F4-4554-4E34-AA3D-14658D8FE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5484" y="161534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2" name="Picture 44">
            <a:extLst>
              <a:ext uri="{FF2B5EF4-FFF2-40B4-BE49-F238E27FC236}">
                <a16:creationId xmlns:a16="http://schemas.microsoft.com/office/drawing/2014/main" id="{2D2A741A-198D-48A0-8295-37E46B565B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982" y="162349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" name="Picture 44">
            <a:extLst>
              <a:ext uri="{FF2B5EF4-FFF2-40B4-BE49-F238E27FC236}">
                <a16:creationId xmlns:a16="http://schemas.microsoft.com/office/drawing/2014/main" id="{21579153-653F-4654-AE62-C849CCFEDC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2665" y="4972213"/>
            <a:ext cx="953650" cy="880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4" name="Picture 44">
            <a:extLst>
              <a:ext uri="{FF2B5EF4-FFF2-40B4-BE49-F238E27FC236}">
                <a16:creationId xmlns:a16="http://schemas.microsoft.com/office/drawing/2014/main" id="{C8F21B5C-1B67-400B-9113-3D06563D29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951" y="5702558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5" name="Picture 44">
            <a:extLst>
              <a:ext uri="{FF2B5EF4-FFF2-40B4-BE49-F238E27FC236}">
                <a16:creationId xmlns:a16="http://schemas.microsoft.com/office/drawing/2014/main" id="{BAF3CDB0-455B-44D9-9CAB-B89E788FE1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2681" y="5702558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6" name="Picture 44">
            <a:extLst>
              <a:ext uri="{FF2B5EF4-FFF2-40B4-BE49-F238E27FC236}">
                <a16:creationId xmlns:a16="http://schemas.microsoft.com/office/drawing/2014/main" id="{D7F639C6-21C4-4174-9A77-984652A469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460" y="5702558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7" name="Picture 44">
            <a:extLst>
              <a:ext uri="{FF2B5EF4-FFF2-40B4-BE49-F238E27FC236}">
                <a16:creationId xmlns:a16="http://schemas.microsoft.com/office/drawing/2014/main" id="{E0953C8F-6CA4-4C24-8109-908FA6016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276" y="5688335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Obrázek 15">
            <a:extLst>
              <a:ext uri="{FF2B5EF4-FFF2-40B4-BE49-F238E27FC236}">
                <a16:creationId xmlns:a16="http://schemas.microsoft.com/office/drawing/2014/main" id="{EEA8C51C-D8CD-4166-BBB8-81A512BBD4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830" y="4558645"/>
            <a:ext cx="858686" cy="76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" name="Obrázek 15">
            <a:extLst>
              <a:ext uri="{FF2B5EF4-FFF2-40B4-BE49-F238E27FC236}">
                <a16:creationId xmlns:a16="http://schemas.microsoft.com/office/drawing/2014/main" id="{FBB92AD7-6DCA-4A30-9A17-969DC843CD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7262" y="4559909"/>
            <a:ext cx="858686" cy="76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0577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8 Za kostelem bílý dům.wav"/>
          </p:stSnd>
        </p:sndAc>
      </p:transition>
    </mc:Choice>
    <mc:Fallback xmlns="">
      <p:transition spd="slow" advClick="0">
        <p:sndAc>
          <p:stSnd>
            <p:snd r:embed="rId28" name="8 Za kostelem bílý dů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257</TotalTime>
  <Words>85</Words>
  <Application>Microsoft Office PowerPoint</Application>
  <PresentationFormat>Předvádění na obrazovce (4:3)</PresentationFormat>
  <Paragraphs>48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66</cp:revision>
  <dcterms:created xsi:type="dcterms:W3CDTF">2020-02-21T13:54:42Z</dcterms:created>
  <dcterms:modified xsi:type="dcterms:W3CDTF">2023-01-04T12:26:38Z</dcterms:modified>
</cp:coreProperties>
</file>