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30533EE-7696-F61C-EDB4-832C87142D97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626738"/>
            <a:ext cx="952742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79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5 Šli jsme do háječku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7 Sviť měsíčk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6 Pšenka se zelená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08 Zapomeň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04  Proč ten jetelíček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03 Když jsem jedenkrát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02 U tý naší zahrádky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01 Na první mé spatření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53515" y="3984551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Zapomeň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12140" y="3867653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Proč ten jetelíček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jsem jedenkrát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88718" y="2305368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tý naší zahrádky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21737" y="167577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první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mé spatření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Pšenka se zelená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Šli jsme do háječku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62460" y="3170901"/>
            <a:ext cx="95513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Sviť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měsíčku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120" name="Picture 44">
            <a:extLst>
              <a:ext uri="{FF2B5EF4-FFF2-40B4-BE49-F238E27FC236}">
                <a16:creationId xmlns:a16="http://schemas.microsoft.com/office/drawing/2014/main" id="{D486E3EE-74F1-4E74-9C00-9DAF8DBD5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860" y="18938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1" name="Picture 44">
            <a:extLst>
              <a:ext uri="{FF2B5EF4-FFF2-40B4-BE49-F238E27FC236}">
                <a16:creationId xmlns:a16="http://schemas.microsoft.com/office/drawing/2014/main" id="{2868086A-843D-49B1-9B96-07AB8896B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800" y="16018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44">
            <a:extLst>
              <a:ext uri="{FF2B5EF4-FFF2-40B4-BE49-F238E27FC236}">
                <a16:creationId xmlns:a16="http://schemas.microsoft.com/office/drawing/2014/main" id="{B48F9064-FBAC-492D-BE67-7AC204F3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645" y="17372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" name="Picture 44">
            <a:extLst>
              <a:ext uri="{FF2B5EF4-FFF2-40B4-BE49-F238E27FC236}">
                <a16:creationId xmlns:a16="http://schemas.microsoft.com/office/drawing/2014/main" id="{5E142B43-AB38-42A8-B282-E7FF4BC83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34" y="20161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" name="Picture 44">
            <a:extLst>
              <a:ext uri="{FF2B5EF4-FFF2-40B4-BE49-F238E27FC236}">
                <a16:creationId xmlns:a16="http://schemas.microsoft.com/office/drawing/2014/main" id="{3381E5ED-2190-49E4-AD44-8B14B7BD4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7" y="15878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" name="Picture 44">
            <a:extLst>
              <a:ext uri="{FF2B5EF4-FFF2-40B4-BE49-F238E27FC236}">
                <a16:creationId xmlns:a16="http://schemas.microsoft.com/office/drawing/2014/main" id="{D0782894-F36C-43DB-8763-C524D43AA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762" y="568549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6" name="Picture 44">
            <a:extLst>
              <a:ext uri="{FF2B5EF4-FFF2-40B4-BE49-F238E27FC236}">
                <a16:creationId xmlns:a16="http://schemas.microsoft.com/office/drawing/2014/main" id="{038ED926-2C0B-4601-B7AE-390552062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677" y="565980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44">
            <a:extLst>
              <a:ext uri="{FF2B5EF4-FFF2-40B4-BE49-F238E27FC236}">
                <a16:creationId xmlns:a16="http://schemas.microsoft.com/office/drawing/2014/main" id="{59158747-9319-4357-B53A-08FADACF8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733" y="56594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44">
            <a:extLst>
              <a:ext uri="{FF2B5EF4-FFF2-40B4-BE49-F238E27FC236}">
                <a16:creationId xmlns:a16="http://schemas.microsoft.com/office/drawing/2014/main" id="{CFF102A5-1E30-4A52-A2B9-CDA8DA6BF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4" y="4999201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44">
            <a:extLst>
              <a:ext uri="{FF2B5EF4-FFF2-40B4-BE49-F238E27FC236}">
                <a16:creationId xmlns:a16="http://schemas.microsoft.com/office/drawing/2014/main" id="{A390F968-48FE-4A5F-8840-86D496E65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448" y="202742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Picture 44">
            <a:extLst>
              <a:ext uri="{FF2B5EF4-FFF2-40B4-BE49-F238E27FC236}">
                <a16:creationId xmlns:a16="http://schemas.microsoft.com/office/drawing/2014/main" id="{8039AEE0-9CF9-47B7-817D-223704190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892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44">
            <a:extLst>
              <a:ext uri="{FF2B5EF4-FFF2-40B4-BE49-F238E27FC236}">
                <a16:creationId xmlns:a16="http://schemas.microsoft.com/office/drawing/2014/main" id="{5A0CA9F4-4554-4E34-AA3D-14658D8FE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484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44">
            <a:extLst>
              <a:ext uri="{FF2B5EF4-FFF2-40B4-BE49-F238E27FC236}">
                <a16:creationId xmlns:a16="http://schemas.microsoft.com/office/drawing/2014/main" id="{2D2A741A-198D-48A0-8295-37E46B565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82" y="162349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44">
            <a:extLst>
              <a:ext uri="{FF2B5EF4-FFF2-40B4-BE49-F238E27FC236}">
                <a16:creationId xmlns:a16="http://schemas.microsoft.com/office/drawing/2014/main" id="{21579153-653F-4654-AE62-C849CCFED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665" y="4972213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44">
            <a:extLst>
              <a:ext uri="{FF2B5EF4-FFF2-40B4-BE49-F238E27FC236}">
                <a16:creationId xmlns:a16="http://schemas.microsoft.com/office/drawing/2014/main" id="{C8F21B5C-1B67-400B-9113-3D06563D2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95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5" name="Picture 44">
            <a:extLst>
              <a:ext uri="{FF2B5EF4-FFF2-40B4-BE49-F238E27FC236}">
                <a16:creationId xmlns:a16="http://schemas.microsoft.com/office/drawing/2014/main" id="{BAF3CDB0-455B-44D9-9CAB-B89E788FE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68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6" name="Picture 44">
            <a:extLst>
              <a:ext uri="{FF2B5EF4-FFF2-40B4-BE49-F238E27FC236}">
                <a16:creationId xmlns:a16="http://schemas.microsoft.com/office/drawing/2014/main" id="{D7F639C6-21C4-4174-9A77-984652A46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460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7" name="Picture 44">
            <a:extLst>
              <a:ext uri="{FF2B5EF4-FFF2-40B4-BE49-F238E27FC236}">
                <a16:creationId xmlns:a16="http://schemas.microsoft.com/office/drawing/2014/main" id="{E0953C8F-6CA4-4C24-8109-908FA6016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276" y="5688335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057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08 Zapomeň.wav"/>
          </p:stSnd>
        </p:sndAc>
      </p:transition>
    </mc:Choice>
    <mc:Fallback xmlns="">
      <p:transition spd="slow" advClick="0">
        <p:sndAc>
          <p:stSnd>
            <p:snd r:embed="rId28" name="08 Zapomeň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247</TotalTime>
  <Words>84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2023-01-04T12:24:00Z</dcterms:modified>
</cp:coreProperties>
</file>