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0A82"/>
    <a:srgbClr val="6F075B"/>
    <a:srgbClr val="C00C9E"/>
    <a:srgbClr val="F4D4E9"/>
    <a:srgbClr val="D454A6"/>
    <a:srgbClr val="FF66FF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audio" Target="../media/audio7.wav"/><Relationship Id="rId18" Type="http://schemas.openxmlformats.org/officeDocument/2006/relationships/audio" Target="../media/audio12.wav"/><Relationship Id="rId26" Type="http://schemas.openxmlformats.org/officeDocument/2006/relationships/audio" Target="../media/audio20.wav"/><Relationship Id="rId3" Type="http://schemas.openxmlformats.org/officeDocument/2006/relationships/image" Target="../media/image1.jpeg"/><Relationship Id="rId21" Type="http://schemas.openxmlformats.org/officeDocument/2006/relationships/audio" Target="../media/audio15.wav"/><Relationship Id="rId7" Type="http://schemas.openxmlformats.org/officeDocument/2006/relationships/image" Target="../media/image5.png"/><Relationship Id="rId12" Type="http://schemas.openxmlformats.org/officeDocument/2006/relationships/audio" Target="../media/audio6.wav"/><Relationship Id="rId17" Type="http://schemas.openxmlformats.org/officeDocument/2006/relationships/audio" Target="../media/audio11.wav"/><Relationship Id="rId25" Type="http://schemas.openxmlformats.org/officeDocument/2006/relationships/audio" Target="../media/audio19.wav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20" Type="http://schemas.openxmlformats.org/officeDocument/2006/relationships/audio" Target="../media/audio14.wav"/><Relationship Id="rId29" Type="http://schemas.openxmlformats.org/officeDocument/2006/relationships/image" Target="../media/image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audio" Target="../media/audio5.wav"/><Relationship Id="rId24" Type="http://schemas.openxmlformats.org/officeDocument/2006/relationships/audio" Target="../media/audio18.wav"/><Relationship Id="rId5" Type="http://schemas.openxmlformats.org/officeDocument/2006/relationships/image" Target="../media/image3.png"/><Relationship Id="rId15" Type="http://schemas.openxmlformats.org/officeDocument/2006/relationships/audio" Target="../media/audio9.wav"/><Relationship Id="rId23" Type="http://schemas.openxmlformats.org/officeDocument/2006/relationships/audio" Target="../media/audio17.wav"/><Relationship Id="rId28" Type="http://schemas.openxmlformats.org/officeDocument/2006/relationships/audio" Target="../media/audio22.wav"/><Relationship Id="rId10" Type="http://schemas.openxmlformats.org/officeDocument/2006/relationships/audio" Target="../media/audio4.wav"/><Relationship Id="rId19" Type="http://schemas.openxmlformats.org/officeDocument/2006/relationships/audio" Target="../media/audio13.wav"/><Relationship Id="rId4" Type="http://schemas.openxmlformats.org/officeDocument/2006/relationships/image" Target="../media/image2.jpeg"/><Relationship Id="rId9" Type="http://schemas.openxmlformats.org/officeDocument/2006/relationships/audio" Target="../media/audio3.wav"/><Relationship Id="rId14" Type="http://schemas.openxmlformats.org/officeDocument/2006/relationships/audio" Target="../media/audio8.wav"/><Relationship Id="rId22" Type="http://schemas.openxmlformats.org/officeDocument/2006/relationships/audio" Target="../media/audio16.wav"/><Relationship Id="rId27" Type="http://schemas.openxmlformats.org/officeDocument/2006/relationships/audio" Target="../media/audio21.wav"/><Relationship Id="rId30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CF92C35-381C-BD82-DCDA-697A4A2ECC68}"/>
              </a:ext>
            </a:extLst>
          </p:cNvPr>
          <p:cNvSpPr/>
          <p:nvPr/>
        </p:nvSpPr>
        <p:spPr>
          <a:xfrm>
            <a:off x="0" y="170080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75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7D94B67D-8D8B-49BA-ABA3-5AF9B95CD5CD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-2223293" y="2223293"/>
            <a:ext cx="6858000" cy="24114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CC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5B7C47EC-4DCF-4507-B80B-E38FD18C8E5D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4581525" y="2295525"/>
            <a:ext cx="6858000" cy="2266950"/>
          </a:xfrm>
          <a:prstGeom prst="rect">
            <a:avLst/>
          </a:prstGeom>
          <a:gradFill rotWithShape="1">
            <a:gsLst>
              <a:gs pos="0">
                <a:srgbClr val="FFCC99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A9E867F0-222C-4095-84DB-EF21F1E3C5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112" y="116631"/>
            <a:ext cx="8853776" cy="6624735"/>
          </a:xfrm>
          <a:prstGeom prst="rect">
            <a:avLst/>
          </a:prstGeom>
          <a:noFill/>
          <a:ln w="317500">
            <a:pattFill prst="pct90">
              <a:fgClr>
                <a:srgbClr val="80008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4101" name="Picture 5">
            <a:extLst>
              <a:ext uri="{FF2B5EF4-FFF2-40B4-BE49-F238E27FC236}">
                <a16:creationId xmlns:a16="http://schemas.microsoft.com/office/drawing/2014/main" id="{85D30566-3BD2-44D4-A955-17D939C23D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4" y="260350"/>
            <a:ext cx="8675977" cy="6338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>
            <a:extLst>
              <a:ext uri="{FF2B5EF4-FFF2-40B4-BE49-F238E27FC236}">
                <a16:creationId xmlns:a16="http://schemas.microsoft.com/office/drawing/2014/main" id="{2DB27464-AF5C-46BB-AFAE-9B333E8F01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341438"/>
            <a:ext cx="4557713" cy="106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1" name="Picture 15">
            <a:extLst>
              <a:ext uri="{FF2B5EF4-FFF2-40B4-BE49-F238E27FC236}">
                <a16:creationId xmlns:a16="http://schemas.microsoft.com/office/drawing/2014/main" id="{FF237BB4-C2D8-4416-83CA-2F12F05FC8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844675"/>
            <a:ext cx="4103688" cy="3024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12" name="Rectangle 16">
            <a:extLst>
              <a:ext uri="{FF2B5EF4-FFF2-40B4-BE49-F238E27FC236}">
                <a16:creationId xmlns:a16="http://schemas.microsoft.com/office/drawing/2014/main" id="{B6D1153F-46B6-46CD-ACF9-7CB46847BE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620713"/>
            <a:ext cx="8064500" cy="5616575"/>
          </a:xfrm>
          <a:prstGeom prst="rect">
            <a:avLst/>
          </a:prstGeom>
          <a:noFill/>
          <a:ln w="38100">
            <a:solidFill>
              <a:srgbClr val="80008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4118" name="Picture 22">
            <a:extLst>
              <a:ext uri="{FF2B5EF4-FFF2-40B4-BE49-F238E27FC236}">
                <a16:creationId xmlns:a16="http://schemas.microsoft.com/office/drawing/2014/main" id="{424B7E26-14C8-4E9F-9E5F-4DE991F0D66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412875"/>
            <a:ext cx="360362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23">
            <a:extLst>
              <a:ext uri="{FF2B5EF4-FFF2-40B4-BE49-F238E27FC236}">
                <a16:creationId xmlns:a16="http://schemas.microsoft.com/office/drawing/2014/main" id="{9139CA04-0AAE-4921-9CEE-CDB940ADCA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1484313"/>
            <a:ext cx="3603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4">
            <a:extLst>
              <a:ext uri="{FF2B5EF4-FFF2-40B4-BE49-F238E27FC236}">
                <a16:creationId xmlns:a16="http://schemas.microsoft.com/office/drawing/2014/main" id="{6C70F4DF-742C-4C20-9E84-F2308124415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1412875"/>
            <a:ext cx="360362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6">
            <a:extLst>
              <a:ext uri="{FF2B5EF4-FFF2-40B4-BE49-F238E27FC236}">
                <a16:creationId xmlns:a16="http://schemas.microsoft.com/office/drawing/2014/main" id="{59D2B9CD-2F84-49A3-BAEE-7C66FC24FEF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1341438"/>
            <a:ext cx="360363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7">
            <a:extLst>
              <a:ext uri="{FF2B5EF4-FFF2-40B4-BE49-F238E27FC236}">
                <a16:creationId xmlns:a16="http://schemas.microsoft.com/office/drawing/2014/main" id="{BA55C14E-A2F8-4507-9ED2-5B1A64034DF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1341438"/>
            <a:ext cx="360363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7">
            <a:extLst>
              <a:ext uri="{FF2B5EF4-FFF2-40B4-BE49-F238E27FC236}">
                <a16:creationId xmlns:a16="http://schemas.microsoft.com/office/drawing/2014/main" id="{76CD0D81-BA5D-4C3E-8C1B-EB5F82B555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2852738"/>
            <a:ext cx="792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Šumař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Bárta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pic>
        <p:nvPicPr>
          <p:cNvPr id="4127" name="Picture 31">
            <a:hlinkClick r:id="" action="ppaction://noaction">
              <a:snd r:embed="rId2" name="01 - Já už to políčko.wav"/>
            </a:hlinkClick>
            <a:extLst>
              <a:ext uri="{FF2B5EF4-FFF2-40B4-BE49-F238E27FC236}">
                <a16:creationId xmlns:a16="http://schemas.microsoft.com/office/drawing/2014/main" id="{74680809-D67F-4137-B24B-C0C0257BFA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1341438"/>
            <a:ext cx="433387" cy="4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47">
            <a:extLst>
              <a:ext uri="{FF2B5EF4-FFF2-40B4-BE49-F238E27FC236}">
                <a16:creationId xmlns:a16="http://schemas.microsoft.com/office/drawing/2014/main" id="{0512D956-C11F-4526-B08D-86C9276C63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2225" y="2781300"/>
            <a:ext cx="1079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Můj táta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rybářem byl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pic>
        <p:nvPicPr>
          <p:cNvPr id="4129" name="Picture 33">
            <a:hlinkClick r:id="" action="ppaction://noaction">
              <a:snd r:embed="rId8" name="02 - Na louce sedlák seče.wav"/>
            </a:hlinkClick>
            <a:extLst>
              <a:ext uri="{FF2B5EF4-FFF2-40B4-BE49-F238E27FC236}">
                <a16:creationId xmlns:a16="http://schemas.microsoft.com/office/drawing/2014/main" id="{F7284AA1-BF02-4B3F-A540-EFA9DA8794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1341438"/>
            <a:ext cx="433388" cy="4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47">
            <a:extLst>
              <a:ext uri="{FF2B5EF4-FFF2-40B4-BE49-F238E27FC236}">
                <a16:creationId xmlns:a16="http://schemas.microsoft.com/office/drawing/2014/main" id="{F7877FB0-7CB6-44A9-8079-5E5A9923D7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0288" y="1773238"/>
            <a:ext cx="1079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Na louce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sedlák seče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pic>
        <p:nvPicPr>
          <p:cNvPr id="4131" name="Picture 35">
            <a:hlinkClick r:id="" action="ppaction://noaction">
              <a:snd r:embed="rId9" name="03 - Malý hošík černovlasý.wav"/>
            </a:hlinkClick>
            <a:extLst>
              <a:ext uri="{FF2B5EF4-FFF2-40B4-BE49-F238E27FC236}">
                <a16:creationId xmlns:a16="http://schemas.microsoft.com/office/drawing/2014/main" id="{AD732932-4B6F-4C72-B343-721BC9A03F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2276475"/>
            <a:ext cx="433388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47">
            <a:extLst>
              <a:ext uri="{FF2B5EF4-FFF2-40B4-BE49-F238E27FC236}">
                <a16:creationId xmlns:a16="http://schemas.microsoft.com/office/drawing/2014/main" id="{BCFCF327-0CB9-477C-8F55-8F4B35B8B2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0288" y="2781300"/>
            <a:ext cx="1079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Malý hošík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černovlasý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pic>
        <p:nvPicPr>
          <p:cNvPr id="4133" name="Picture 37">
            <a:hlinkClick r:id="" action="ppaction://noaction">
              <a:snd r:embed="rId10" name="04 - Šumař Bárta.wav"/>
            </a:hlinkClick>
            <a:extLst>
              <a:ext uri="{FF2B5EF4-FFF2-40B4-BE49-F238E27FC236}">
                <a16:creationId xmlns:a16="http://schemas.microsoft.com/office/drawing/2014/main" id="{8A17D14E-B6DF-46AE-AEC9-D97C3BF797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349500"/>
            <a:ext cx="433387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4" name="Picture 38">
            <a:hlinkClick r:id="" action="ppaction://noaction">
              <a:snd r:embed="rId11" name="05 - Letěla husička.wav"/>
            </a:hlinkClick>
            <a:extLst>
              <a:ext uri="{FF2B5EF4-FFF2-40B4-BE49-F238E27FC236}">
                <a16:creationId xmlns:a16="http://schemas.microsoft.com/office/drawing/2014/main" id="{B1A4A993-C50B-4A2B-9FC1-6F1B4B612A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2349500"/>
            <a:ext cx="433388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6C5B8141-3828-44BC-AE8E-1D8434556D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2852738"/>
            <a:ext cx="792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Letěla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husička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pic>
        <p:nvPicPr>
          <p:cNvPr id="4136" name="Picture 40">
            <a:hlinkClick r:id="" action="ppaction://noaction">
              <a:snd r:embed="rId12" name="06 - Seděla cikánka.wav"/>
            </a:hlinkClick>
            <a:extLst>
              <a:ext uri="{FF2B5EF4-FFF2-40B4-BE49-F238E27FC236}">
                <a16:creationId xmlns:a16="http://schemas.microsoft.com/office/drawing/2014/main" id="{4050F99C-1DAE-4AB5-8F6D-98387D116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357563"/>
            <a:ext cx="433387" cy="4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47">
            <a:extLst>
              <a:ext uri="{FF2B5EF4-FFF2-40B4-BE49-F238E27FC236}">
                <a16:creationId xmlns:a16="http://schemas.microsoft.com/office/drawing/2014/main" id="{D8E25172-3A33-4638-90A1-729A7B81D4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3860800"/>
            <a:ext cx="7921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Seděla 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cikánka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pic>
        <p:nvPicPr>
          <p:cNvPr id="4138" name="Picture 42">
            <a:hlinkClick r:id="" action="ppaction://noaction">
              <a:snd r:embed="rId13" name="07 - Ty lesovské stráně.wav"/>
            </a:hlinkClick>
            <a:extLst>
              <a:ext uri="{FF2B5EF4-FFF2-40B4-BE49-F238E27FC236}">
                <a16:creationId xmlns:a16="http://schemas.microsoft.com/office/drawing/2014/main" id="{69E79570-7B5C-4981-A8E7-CFA42928C6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3357563"/>
            <a:ext cx="433387" cy="4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0990AE6B-0844-495F-9894-35B1981D08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788" y="3860800"/>
            <a:ext cx="1152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Ty lesovské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 stráně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pic>
        <p:nvPicPr>
          <p:cNvPr id="4140" name="Picture 44">
            <a:hlinkClick r:id="" action="ppaction://noaction">
              <a:snd r:embed="rId14" name="08 - Lístečku dubový.wav"/>
            </a:hlinkClick>
            <a:extLst>
              <a:ext uri="{FF2B5EF4-FFF2-40B4-BE49-F238E27FC236}">
                <a16:creationId xmlns:a16="http://schemas.microsoft.com/office/drawing/2014/main" id="{5D99EC86-7A66-4C31-8C04-5C3B21C6E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3357563"/>
            <a:ext cx="433388" cy="4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47">
            <a:extLst>
              <a:ext uri="{FF2B5EF4-FFF2-40B4-BE49-F238E27FC236}">
                <a16:creationId xmlns:a16="http://schemas.microsoft.com/office/drawing/2014/main" id="{D5D429ED-C597-41C7-BC4D-CFE46E4A64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3860800"/>
            <a:ext cx="936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Lístečku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dubový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pic>
        <p:nvPicPr>
          <p:cNvPr id="4142" name="Picture 46">
            <a:hlinkClick r:id="" action="ppaction://noaction">
              <a:snd r:embed="rId15" name="09 - Vltavo,Vltavo.wav"/>
            </a:hlinkClick>
            <a:extLst>
              <a:ext uri="{FF2B5EF4-FFF2-40B4-BE49-F238E27FC236}">
                <a16:creationId xmlns:a16="http://schemas.microsoft.com/office/drawing/2014/main" id="{92728A03-FC6F-4EC1-8174-0EFC0EED76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3357563"/>
            <a:ext cx="433388" cy="4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47">
            <a:extLst>
              <a:ext uri="{FF2B5EF4-FFF2-40B4-BE49-F238E27FC236}">
                <a16:creationId xmlns:a16="http://schemas.microsoft.com/office/drawing/2014/main" id="{A03E111B-C0DD-42DA-B424-591461D96D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24750" y="3860800"/>
            <a:ext cx="7905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Vltavo,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Vltavo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pic>
        <p:nvPicPr>
          <p:cNvPr id="4144" name="Picture 48">
            <a:hlinkClick r:id="" action="ppaction://noaction">
              <a:snd r:embed="rId16" name="10 - Kde je sládek.wav"/>
            </a:hlinkClick>
            <a:extLst>
              <a:ext uri="{FF2B5EF4-FFF2-40B4-BE49-F238E27FC236}">
                <a16:creationId xmlns:a16="http://schemas.microsoft.com/office/drawing/2014/main" id="{4D179173-2EDC-41CA-8ABA-D80C9D87C8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365625"/>
            <a:ext cx="433387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47">
            <a:extLst>
              <a:ext uri="{FF2B5EF4-FFF2-40B4-BE49-F238E27FC236}">
                <a16:creationId xmlns:a16="http://schemas.microsoft.com/office/drawing/2014/main" id="{42030EEB-406A-448C-A7F2-95FE57C40F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4797425"/>
            <a:ext cx="720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Kde je 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sládek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pic>
        <p:nvPicPr>
          <p:cNvPr id="4146" name="Picture 50">
            <a:hlinkClick r:id="" action="ppaction://noaction">
              <a:snd r:embed="rId17" name="11 - Holka neznámá.wav"/>
            </a:hlinkClick>
            <a:extLst>
              <a:ext uri="{FF2B5EF4-FFF2-40B4-BE49-F238E27FC236}">
                <a16:creationId xmlns:a16="http://schemas.microsoft.com/office/drawing/2014/main" id="{13BF1741-363A-420B-A0CC-881017B45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365625"/>
            <a:ext cx="433388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47">
            <a:extLst>
              <a:ext uri="{FF2B5EF4-FFF2-40B4-BE49-F238E27FC236}">
                <a16:creationId xmlns:a16="http://schemas.microsoft.com/office/drawing/2014/main" id="{02208237-9F2D-40A8-9EF7-2BA30F7188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4797425"/>
            <a:ext cx="86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Holka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neznámá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pic>
        <p:nvPicPr>
          <p:cNvPr id="4148" name="Picture 52">
            <a:hlinkClick r:id="" action="ppaction://noaction">
              <a:snd r:embed="rId18" name="12 - Plavala husička.wav"/>
            </a:hlinkClick>
            <a:extLst>
              <a:ext uri="{FF2B5EF4-FFF2-40B4-BE49-F238E27FC236}">
                <a16:creationId xmlns:a16="http://schemas.microsoft.com/office/drawing/2014/main" id="{1C1D730D-F740-4225-A9C4-571CBCDF11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5300663"/>
            <a:ext cx="433387" cy="4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Box 47">
            <a:extLst>
              <a:ext uri="{FF2B5EF4-FFF2-40B4-BE49-F238E27FC236}">
                <a16:creationId xmlns:a16="http://schemas.microsoft.com/office/drawing/2014/main" id="{30D27356-4AB4-47AC-9874-D3DD50E2D7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5734050"/>
            <a:ext cx="7921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Plavala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husička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pic>
        <p:nvPicPr>
          <p:cNvPr id="4150" name="Picture 54">
            <a:hlinkClick r:id="" action="ppaction://noaction">
              <a:snd r:embed="rId19" name="13 - U rybníka čáp stojí.wav"/>
            </a:hlinkClick>
            <a:extLst>
              <a:ext uri="{FF2B5EF4-FFF2-40B4-BE49-F238E27FC236}">
                <a16:creationId xmlns:a16="http://schemas.microsoft.com/office/drawing/2014/main" id="{4FF0669B-031D-4D99-B0C3-BC6DD7D8C7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5300663"/>
            <a:ext cx="433388" cy="4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 Box 47">
            <a:extLst>
              <a:ext uri="{FF2B5EF4-FFF2-40B4-BE49-F238E27FC236}">
                <a16:creationId xmlns:a16="http://schemas.microsoft.com/office/drawing/2014/main" id="{7C6A2CD2-DD29-4002-8354-F03D6E70EA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5734050"/>
            <a:ext cx="1008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U rybníka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čáp stojí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pic>
        <p:nvPicPr>
          <p:cNvPr id="4152" name="Picture 56">
            <a:hlinkClick r:id="" action="ppaction://noaction">
              <a:snd r:embed="rId20" name="14 - Staré topoly.wav"/>
            </a:hlinkClick>
            <a:extLst>
              <a:ext uri="{FF2B5EF4-FFF2-40B4-BE49-F238E27FC236}">
                <a16:creationId xmlns:a16="http://schemas.microsoft.com/office/drawing/2014/main" id="{742888FA-3191-4F15-98C6-F01155A67B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412875"/>
            <a:ext cx="433388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84989772-5561-4AD1-8F61-34257DFA1B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1844675"/>
            <a:ext cx="86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Staré 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topoly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pic>
        <p:nvPicPr>
          <p:cNvPr id="4154" name="Picture 58">
            <a:hlinkClick r:id="" action="ppaction://noaction">
              <a:snd r:embed="rId21" name="15 - Vlašťovičky.wav"/>
            </a:hlinkClick>
            <a:extLst>
              <a:ext uri="{FF2B5EF4-FFF2-40B4-BE49-F238E27FC236}">
                <a16:creationId xmlns:a16="http://schemas.microsoft.com/office/drawing/2014/main" id="{25561790-3938-45E3-A75A-81718FDDE9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4797425"/>
            <a:ext cx="433387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 Box 47">
            <a:extLst>
              <a:ext uri="{FF2B5EF4-FFF2-40B4-BE49-F238E27FC236}">
                <a16:creationId xmlns:a16="http://schemas.microsoft.com/office/drawing/2014/main" id="{71EDB23C-9EFD-4A59-89F1-5236B0F924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0338" y="5229225"/>
            <a:ext cx="1079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Vlašťovičky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pic>
        <p:nvPicPr>
          <p:cNvPr id="4156" name="Picture 60">
            <a:hlinkClick r:id="" action="ppaction://noaction">
              <a:snd r:embed="rId22" name="16 - Byl večer tichý.wav"/>
            </a:hlinkClick>
            <a:extLst>
              <a:ext uri="{FF2B5EF4-FFF2-40B4-BE49-F238E27FC236}">
                <a16:creationId xmlns:a16="http://schemas.microsoft.com/office/drawing/2014/main" id="{1C265184-8ACF-47B4-84FD-C2A1A7630B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412875"/>
            <a:ext cx="433387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 Box 47">
            <a:extLst>
              <a:ext uri="{FF2B5EF4-FFF2-40B4-BE49-F238E27FC236}">
                <a16:creationId xmlns:a16="http://schemas.microsoft.com/office/drawing/2014/main" id="{11E3D6A6-E2C4-4625-A61D-B33DE86E11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1844675"/>
            <a:ext cx="1008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Byl večer 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tichý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pic>
        <p:nvPicPr>
          <p:cNvPr id="4158" name="Picture 62">
            <a:hlinkClick r:id="" action="ppaction://noaction">
              <a:snd r:embed="rId23" name="17 - Můj táta rybářem byl.wav"/>
            </a:hlinkClick>
            <a:extLst>
              <a:ext uri="{FF2B5EF4-FFF2-40B4-BE49-F238E27FC236}">
                <a16:creationId xmlns:a16="http://schemas.microsoft.com/office/drawing/2014/main" id="{46E00AC4-CDD8-4B3F-A631-2CA32BFC08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2349500"/>
            <a:ext cx="433387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 Box 47">
            <a:extLst>
              <a:ext uri="{FF2B5EF4-FFF2-40B4-BE49-F238E27FC236}">
                <a16:creationId xmlns:a16="http://schemas.microsoft.com/office/drawing/2014/main" id="{F2A9163D-77D0-4B2C-A477-4346709DE5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3663" y="1773238"/>
            <a:ext cx="936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Já už to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políčko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pic>
        <p:nvPicPr>
          <p:cNvPr id="4160" name="Picture 64">
            <a:hlinkClick r:id="" action="ppaction://noaction">
              <a:snd r:embed="rId24" name="18 - Vězeň.wav"/>
            </a:hlinkClick>
            <a:extLst>
              <a:ext uri="{FF2B5EF4-FFF2-40B4-BE49-F238E27FC236}">
                <a16:creationId xmlns:a16="http://schemas.microsoft.com/office/drawing/2014/main" id="{CA757FEC-1DB6-48A8-81A2-AF056C4DC8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797425"/>
            <a:ext cx="433388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 Box 47">
            <a:extLst>
              <a:ext uri="{FF2B5EF4-FFF2-40B4-BE49-F238E27FC236}">
                <a16:creationId xmlns:a16="http://schemas.microsoft.com/office/drawing/2014/main" id="{2C68058F-043B-4BD4-B03A-F6C44B8EFA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5600" y="5229225"/>
            <a:ext cx="8636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Vězeň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pic>
        <p:nvPicPr>
          <p:cNvPr id="4162" name="Picture 66">
            <a:hlinkClick r:id="" action="ppaction://noaction">
              <a:snd r:embed="rId25" name="19 - Střemchy bílé.wav"/>
            </a:hlinkClick>
            <a:extLst>
              <a:ext uri="{FF2B5EF4-FFF2-40B4-BE49-F238E27FC236}">
                <a16:creationId xmlns:a16="http://schemas.microsoft.com/office/drawing/2014/main" id="{24FB3A01-D628-4342-BF73-36B75ECF3E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5373688"/>
            <a:ext cx="433387" cy="4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 Box 47">
            <a:extLst>
              <a:ext uri="{FF2B5EF4-FFF2-40B4-BE49-F238E27FC236}">
                <a16:creationId xmlns:a16="http://schemas.microsoft.com/office/drawing/2014/main" id="{ECA69941-283B-4582-B8D3-A63E5CED7D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3663" y="5805488"/>
            <a:ext cx="1008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Střemchy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 bílé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pic>
        <p:nvPicPr>
          <p:cNvPr id="4164" name="Picture 68">
            <a:hlinkClick r:id="" action="ppaction://noaction">
              <a:snd r:embed="rId26" name="20 - Ta budějická brána.wav"/>
            </a:hlinkClick>
            <a:extLst>
              <a:ext uri="{FF2B5EF4-FFF2-40B4-BE49-F238E27FC236}">
                <a16:creationId xmlns:a16="http://schemas.microsoft.com/office/drawing/2014/main" id="{32271D63-1D37-4536-A801-C4C5CBDB7B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365625"/>
            <a:ext cx="433387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 Box 47">
            <a:extLst>
              <a:ext uri="{FF2B5EF4-FFF2-40B4-BE49-F238E27FC236}">
                <a16:creationId xmlns:a16="http://schemas.microsoft.com/office/drawing/2014/main" id="{D61221AC-592A-43BE-B8E0-06237D36C4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788" y="4868863"/>
            <a:ext cx="1152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Ta budějická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brána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pic>
        <p:nvPicPr>
          <p:cNvPr id="4166" name="Picture 70">
            <a:hlinkClick r:id="" action="ppaction://noaction">
              <a:snd r:embed="rId27" name="21 - Kde je Zalší.wav"/>
            </a:hlinkClick>
            <a:extLst>
              <a:ext uri="{FF2B5EF4-FFF2-40B4-BE49-F238E27FC236}">
                <a16:creationId xmlns:a16="http://schemas.microsoft.com/office/drawing/2014/main" id="{3AD3B0E8-14C5-4599-AB07-5C3AF2D5C5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365625"/>
            <a:ext cx="433388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 Box 47">
            <a:extLst>
              <a:ext uri="{FF2B5EF4-FFF2-40B4-BE49-F238E27FC236}">
                <a16:creationId xmlns:a16="http://schemas.microsoft.com/office/drawing/2014/main" id="{DACD8A35-1661-46D9-A203-067C2AE639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24750" y="4868863"/>
            <a:ext cx="7905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Kde je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Zalší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pic>
        <p:nvPicPr>
          <p:cNvPr id="4168" name="Picture 72">
            <a:hlinkClick r:id="" action="ppaction://noaction">
              <a:snd r:embed="rId28" name="22 - Moje česká vlast.wav"/>
            </a:hlinkClick>
            <a:extLst>
              <a:ext uri="{FF2B5EF4-FFF2-40B4-BE49-F238E27FC236}">
                <a16:creationId xmlns:a16="http://schemas.microsoft.com/office/drawing/2014/main" id="{8EDC7509-9E90-4B72-A49A-3CAF6E4DE8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373688"/>
            <a:ext cx="433388" cy="4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 Box 47">
            <a:extLst>
              <a:ext uri="{FF2B5EF4-FFF2-40B4-BE49-F238E27FC236}">
                <a16:creationId xmlns:a16="http://schemas.microsoft.com/office/drawing/2014/main" id="{3E92286D-6C86-4644-8B92-B431429C72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51725" y="5805488"/>
            <a:ext cx="1079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Moje česká</a:t>
            </a:r>
          </a:p>
          <a:p>
            <a:pPr algn="ctr"/>
            <a:r>
              <a:rPr lang="cs-CZ" altLang="cs-CZ" sz="1200" b="1" i="1">
                <a:solidFill>
                  <a:srgbClr val="6600CC"/>
                </a:solidFill>
              </a:rPr>
              <a:t>vlast</a:t>
            </a:r>
            <a:endParaRPr lang="nl-BE" altLang="cs-CZ" sz="1200" b="1" i="1">
              <a:solidFill>
                <a:srgbClr val="6600CC"/>
              </a:solidFill>
            </a:endParaRPr>
          </a:p>
        </p:txBody>
      </p:sp>
      <p:pic>
        <p:nvPicPr>
          <p:cNvPr id="4170" name="Picture 74">
            <a:extLst>
              <a:ext uri="{FF2B5EF4-FFF2-40B4-BE49-F238E27FC236}">
                <a16:creationId xmlns:a16="http://schemas.microsoft.com/office/drawing/2014/main" id="{1D1488FD-AAC4-43D8-9600-DD39BAF2A70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636838"/>
            <a:ext cx="1439862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1" name="Picture 75">
            <a:extLst>
              <a:ext uri="{FF2B5EF4-FFF2-40B4-BE49-F238E27FC236}">
                <a16:creationId xmlns:a16="http://schemas.microsoft.com/office/drawing/2014/main" id="{12712F8E-5817-4140-9CC8-B846C1B107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4581525"/>
            <a:ext cx="1944688" cy="171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72" name="Picture 76">
            <a:extLst>
              <a:ext uri="{FF2B5EF4-FFF2-40B4-BE49-F238E27FC236}">
                <a16:creationId xmlns:a16="http://schemas.microsoft.com/office/drawing/2014/main" id="{D738D091-AF79-4239-83C3-1351F8EAEED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5661025"/>
            <a:ext cx="360363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3" name="Picture 77">
            <a:extLst>
              <a:ext uri="{FF2B5EF4-FFF2-40B4-BE49-F238E27FC236}">
                <a16:creationId xmlns:a16="http://schemas.microsoft.com/office/drawing/2014/main" id="{1CC2819F-BF52-4521-B100-0DAD49DBC4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5805488"/>
            <a:ext cx="360363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4" name="Picture 78">
            <a:extLst>
              <a:ext uri="{FF2B5EF4-FFF2-40B4-BE49-F238E27FC236}">
                <a16:creationId xmlns:a16="http://schemas.microsoft.com/office/drawing/2014/main" id="{699A0CD5-4B80-48D2-AF1D-A4324D74F2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5805488"/>
            <a:ext cx="360363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5" name="Picture 79">
            <a:extLst>
              <a:ext uri="{FF2B5EF4-FFF2-40B4-BE49-F238E27FC236}">
                <a16:creationId xmlns:a16="http://schemas.microsoft.com/office/drawing/2014/main" id="{08A618D7-4AE4-4437-A93F-46946859DB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5589588"/>
            <a:ext cx="3603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3 Rectángulo">
            <a:extLst>
              <a:ext uri="{FF2B5EF4-FFF2-40B4-BE49-F238E27FC236}">
                <a16:creationId xmlns:a16="http://schemas.microsoft.com/office/drawing/2014/main" id="{5C65CBE9-28E6-4A9F-A4CC-D88EB819D829}"/>
              </a:ext>
            </a:extLst>
          </p:cNvPr>
          <p:cNvSpPr/>
          <p:nvPr/>
        </p:nvSpPr>
        <p:spPr>
          <a:xfrm>
            <a:off x="0" y="679450"/>
            <a:ext cx="8782339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4000" b="1" spc="38" dirty="0">
                <a:ln w="11430"/>
                <a:solidFill>
                  <a:srgbClr val="9E0A8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75</a:t>
            </a:r>
            <a:endParaRPr lang="es-ES" sz="4000" b="1" spc="38" dirty="0">
              <a:ln w="11430"/>
              <a:solidFill>
                <a:srgbClr val="9E0A8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8" name="3 Rectángulo">
            <a:extLst>
              <a:ext uri="{FF2B5EF4-FFF2-40B4-BE49-F238E27FC236}">
                <a16:creationId xmlns:a16="http://schemas.microsoft.com/office/drawing/2014/main" id="{C28182C9-D1EF-4760-9CCF-0592DD20B525}"/>
              </a:ext>
            </a:extLst>
          </p:cNvPr>
          <p:cNvSpPr/>
          <p:nvPr/>
        </p:nvSpPr>
        <p:spPr>
          <a:xfrm>
            <a:off x="216549" y="6026835"/>
            <a:ext cx="878233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400" b="1" spc="38" dirty="0">
                <a:ln w="11430"/>
                <a:solidFill>
                  <a:srgbClr val="9E0A8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2400" b="1" spc="38" dirty="0">
              <a:ln w="11430"/>
              <a:solidFill>
                <a:srgbClr val="9E0A8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9" name="Picture 79">
            <a:extLst>
              <a:ext uri="{FF2B5EF4-FFF2-40B4-BE49-F238E27FC236}">
                <a16:creationId xmlns:a16="http://schemas.microsoft.com/office/drawing/2014/main" id="{5EBFA071-232D-428C-9F18-990D9C50795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31" y="853212"/>
            <a:ext cx="3603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79">
            <a:extLst>
              <a:ext uri="{FF2B5EF4-FFF2-40B4-BE49-F238E27FC236}">
                <a16:creationId xmlns:a16="http://schemas.microsoft.com/office/drawing/2014/main" id="{3CA8AE9D-7066-43C0-9444-AC62A550B21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2407" y="859563"/>
            <a:ext cx="3603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ndAc>
      <p:stSnd>
        <p:snd r:embed="rId2" name="01 - Já už to políčko.wav"/>
      </p:stSnd>
    </p:sndAc>
  </p:transition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219</TotalTime>
  <Words>76</Words>
  <Application>Microsoft Office PowerPoint</Application>
  <PresentationFormat>Předvádění na obrazovce (4:3)</PresentationFormat>
  <Paragraphs>46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57</cp:revision>
  <dcterms:created xsi:type="dcterms:W3CDTF">2020-02-21T13:54:42Z</dcterms:created>
  <dcterms:modified xsi:type="dcterms:W3CDTF">2023-01-04T12:19:04Z</dcterms:modified>
</cp:coreProperties>
</file>