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4CC5163-165B-4087-B74B-F936DB606BF1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74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 Konvalinka něžné kvítko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 Vdával otec vdával dceru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 Na podzim když vlaštovičky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 Staropražští heligonkáři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 Kdo pisním učí ptáče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 Až se jednou potkáme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 Když jsem šel včera po ryn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 Černý cikán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56" y="1397466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03407" y="1568577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99073" y="3900371"/>
            <a:ext cx="134908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Staropražští heligonkáři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15890" y="3051356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Až se jednou potkáme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81488" y="3798464"/>
            <a:ext cx="115081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Kdo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pisním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učí ptáče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21596" y="2290871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jsem šel včera  po rynku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41629" y="1606746"/>
            <a:ext cx="99070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Černý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cikán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30234" y="2314063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podzim když vlaštovičky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20812" y="160375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Konvalinka něžné kvítko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88322" y="3200085"/>
            <a:ext cx="133656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Vdával otec vdával dceru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 Vorařská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5995" y="4739374"/>
            <a:ext cx="108236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Vorařská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Na vartě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14803" y="4768269"/>
            <a:ext cx="113289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vartě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Vorařská.wav"/>
          </p:stSnd>
        </p:sndAc>
      </p:transition>
    </mc:Choice>
    <mc:Fallback xmlns="">
      <p:transition spd="slow" advClick="0">
        <p:sndAc>
          <p:stSnd>
            <p:snd r:embed="rId30" name="10 Vorařská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252</TotalTime>
  <Words>94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2023-01-04T12:16:23Z</dcterms:modified>
</cp:coreProperties>
</file>