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2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0.gif"/><Relationship Id="rId18" Type="http://schemas.openxmlformats.org/officeDocument/2006/relationships/audio" Target="../media/audio7.wav"/><Relationship Id="rId26" Type="http://schemas.openxmlformats.org/officeDocument/2006/relationships/audio" Target="../media/audio15.wav"/><Relationship Id="rId3" Type="http://schemas.openxmlformats.org/officeDocument/2006/relationships/image" Target="../media/image1.jpeg"/><Relationship Id="rId21" Type="http://schemas.openxmlformats.org/officeDocument/2006/relationships/audio" Target="../media/audio10.wav"/><Relationship Id="rId7" Type="http://schemas.openxmlformats.org/officeDocument/2006/relationships/image" Target="../media/image5.gif"/><Relationship Id="rId12" Type="http://schemas.openxmlformats.org/officeDocument/2006/relationships/image" Target="../media/image9.png"/><Relationship Id="rId17" Type="http://schemas.openxmlformats.org/officeDocument/2006/relationships/audio" Target="../media/audio6.wav"/><Relationship Id="rId25" Type="http://schemas.openxmlformats.org/officeDocument/2006/relationships/audio" Target="../media/audio14.wav"/><Relationship Id="rId2" Type="http://schemas.openxmlformats.org/officeDocument/2006/relationships/audio" Target="../media/audio1.wav"/><Relationship Id="rId16" Type="http://schemas.openxmlformats.org/officeDocument/2006/relationships/audio" Target="../media/audio5.wav"/><Relationship Id="rId20" Type="http://schemas.openxmlformats.org/officeDocument/2006/relationships/audio" Target="../media/audio9.wav"/><Relationship Id="rId29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11" Type="http://schemas.openxmlformats.org/officeDocument/2006/relationships/audio" Target="../media/audio2.wav"/><Relationship Id="rId24" Type="http://schemas.openxmlformats.org/officeDocument/2006/relationships/audio" Target="../media/audio13.wav"/><Relationship Id="rId5" Type="http://schemas.openxmlformats.org/officeDocument/2006/relationships/image" Target="../media/image3.png"/><Relationship Id="rId15" Type="http://schemas.openxmlformats.org/officeDocument/2006/relationships/audio" Target="../media/audio4.wav"/><Relationship Id="rId23" Type="http://schemas.openxmlformats.org/officeDocument/2006/relationships/audio" Target="../media/audio12.wav"/><Relationship Id="rId28" Type="http://schemas.openxmlformats.org/officeDocument/2006/relationships/image" Target="../media/image11.png"/><Relationship Id="rId10" Type="http://schemas.openxmlformats.org/officeDocument/2006/relationships/image" Target="../media/image8.png"/><Relationship Id="rId19" Type="http://schemas.openxmlformats.org/officeDocument/2006/relationships/audio" Target="../media/audio8.wav"/><Relationship Id="rId4" Type="http://schemas.openxmlformats.org/officeDocument/2006/relationships/image" Target="../media/image2.jpeg"/><Relationship Id="rId9" Type="http://schemas.openxmlformats.org/officeDocument/2006/relationships/image" Target="../media/image7.gif"/><Relationship Id="rId14" Type="http://schemas.openxmlformats.org/officeDocument/2006/relationships/audio" Target="../media/audio3.wav"/><Relationship Id="rId22" Type="http://schemas.openxmlformats.org/officeDocument/2006/relationships/audio" Target="../media/audio11.wav"/><Relationship Id="rId27" Type="http://schemas.openxmlformats.org/officeDocument/2006/relationships/audio" Target="../media/audio16.wav"/><Relationship Id="rId30" Type="http://schemas.openxmlformats.org/officeDocument/2006/relationships/image" Target="../media/image1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D248D0D-F241-8531-3318-A93A6765C7FC}"/>
              </a:ext>
            </a:extLst>
          </p:cNvPr>
          <p:cNvSpPr/>
          <p:nvPr/>
        </p:nvSpPr>
        <p:spPr>
          <a:xfrm>
            <a:off x="0" y="1700808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73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>
            <a:extLst>
              <a:ext uri="{FF2B5EF4-FFF2-40B4-BE49-F238E27FC236}">
                <a16:creationId xmlns:a16="http://schemas.microsoft.com/office/drawing/2014/main" id="{FB3A1F01-BB44-4068-A028-80F594CA6A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>
            <a:extLst>
              <a:ext uri="{FF2B5EF4-FFF2-40B4-BE49-F238E27FC236}">
                <a16:creationId xmlns:a16="http://schemas.microsoft.com/office/drawing/2014/main" id="{70C48315-B5BA-47AB-89BC-BCCBB3CE5E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33375"/>
            <a:ext cx="8642350" cy="6191250"/>
          </a:xfrm>
          <a:prstGeom prst="rect">
            <a:avLst/>
          </a:prstGeom>
          <a:noFill/>
          <a:ln w="508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2" name="Picture 8">
            <a:extLst>
              <a:ext uri="{FF2B5EF4-FFF2-40B4-BE49-F238E27FC236}">
                <a16:creationId xmlns:a16="http://schemas.microsoft.com/office/drawing/2014/main" id="{CE4D7298-0D6C-4D59-88E7-4ACE928C9A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49" y="404813"/>
            <a:ext cx="862013" cy="8556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 Box 47">
            <a:extLst>
              <a:ext uri="{FF2B5EF4-FFF2-40B4-BE49-F238E27FC236}">
                <a16:creationId xmlns:a16="http://schemas.microsoft.com/office/drawing/2014/main" id="{8277EFA4-6D0E-4D87-B166-8A5E301C9F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1844675"/>
            <a:ext cx="1295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Na břehu dívka seděla</a:t>
            </a:r>
            <a:endParaRPr lang="nl-BE" altLang="cs-CZ" sz="1200" b="1" i="1">
              <a:solidFill>
                <a:srgbClr val="6600CC"/>
              </a:solidFill>
            </a:endParaRPr>
          </a:p>
        </p:txBody>
      </p:sp>
      <p:sp>
        <p:nvSpPr>
          <p:cNvPr id="3" name="Text Box 47">
            <a:extLst>
              <a:ext uri="{FF2B5EF4-FFF2-40B4-BE49-F238E27FC236}">
                <a16:creationId xmlns:a16="http://schemas.microsoft.com/office/drawing/2014/main" id="{22FD7CB8-8572-4E0C-8CDE-44BB3273FD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250" y="1844675"/>
            <a:ext cx="11525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Pošumavské</a:t>
            </a:r>
          </a:p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stráně</a:t>
            </a:r>
            <a:endParaRPr lang="nl-BE" altLang="cs-CZ" sz="1200" b="1" i="1">
              <a:solidFill>
                <a:srgbClr val="6600CC"/>
              </a:solidFill>
            </a:endParaRPr>
          </a:p>
        </p:txBody>
      </p:sp>
      <p:sp>
        <p:nvSpPr>
          <p:cNvPr id="4" name="Text Box 47">
            <a:extLst>
              <a:ext uri="{FF2B5EF4-FFF2-40B4-BE49-F238E27FC236}">
                <a16:creationId xmlns:a16="http://schemas.microsoft.com/office/drawing/2014/main" id="{0A7989DE-BDA7-44A5-8415-D33A336438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3663" y="1773238"/>
            <a:ext cx="936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Čím </a:t>
            </a:r>
          </a:p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srdce</a:t>
            </a:r>
            <a:endParaRPr lang="nl-BE" altLang="cs-CZ" sz="1200" b="1" i="1">
              <a:solidFill>
                <a:srgbClr val="6600CC"/>
              </a:solidFill>
            </a:endParaRPr>
          </a:p>
        </p:txBody>
      </p:sp>
      <p:sp>
        <p:nvSpPr>
          <p:cNvPr id="5" name="Text Box 47">
            <a:extLst>
              <a:ext uri="{FF2B5EF4-FFF2-40B4-BE49-F238E27FC236}">
                <a16:creationId xmlns:a16="http://schemas.microsoft.com/office/drawing/2014/main" id="{5AE1310B-038E-49FD-B7A7-6CDA6A0224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80288" y="1773238"/>
            <a:ext cx="1079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Okolo</a:t>
            </a:r>
          </a:p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Doudleb</a:t>
            </a:r>
            <a:endParaRPr lang="nl-BE" altLang="cs-CZ" sz="1200" b="1" i="1">
              <a:solidFill>
                <a:srgbClr val="6600CC"/>
              </a:solidFill>
            </a:endParaRPr>
          </a:p>
        </p:txBody>
      </p:sp>
      <p:sp>
        <p:nvSpPr>
          <p:cNvPr id="6" name="Text Box 47">
            <a:extLst>
              <a:ext uri="{FF2B5EF4-FFF2-40B4-BE49-F238E27FC236}">
                <a16:creationId xmlns:a16="http://schemas.microsoft.com/office/drawing/2014/main" id="{03C36CEB-DE68-41B5-956C-B3C252CDA9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2924175"/>
            <a:ext cx="12239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Na nebi svítila</a:t>
            </a:r>
          </a:p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hvězdička</a:t>
            </a:r>
            <a:endParaRPr lang="nl-BE" altLang="cs-CZ" sz="1200" b="1" i="1">
              <a:solidFill>
                <a:srgbClr val="6600CC"/>
              </a:solidFill>
            </a:endParaRPr>
          </a:p>
        </p:txBody>
      </p:sp>
      <p:sp>
        <p:nvSpPr>
          <p:cNvPr id="7" name="Text Box 47">
            <a:extLst>
              <a:ext uri="{FF2B5EF4-FFF2-40B4-BE49-F238E27FC236}">
                <a16:creationId xmlns:a16="http://schemas.microsoft.com/office/drawing/2014/main" id="{F763B97E-6891-404E-AB3F-8441D1F497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2275" y="2924175"/>
            <a:ext cx="792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Ku</a:t>
            </a:r>
          </a:p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Praze</a:t>
            </a:r>
            <a:endParaRPr lang="nl-BE" altLang="cs-CZ" sz="1200" b="1" i="1">
              <a:solidFill>
                <a:srgbClr val="6600CC"/>
              </a:solidFill>
            </a:endParaRPr>
          </a:p>
        </p:txBody>
      </p:sp>
      <p:sp>
        <p:nvSpPr>
          <p:cNvPr id="8" name="Text Box 47">
            <a:extLst>
              <a:ext uri="{FF2B5EF4-FFF2-40B4-BE49-F238E27FC236}">
                <a16:creationId xmlns:a16="http://schemas.microsoft.com/office/drawing/2014/main" id="{738FDBEF-02BE-415F-8F06-514A024E95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4005263"/>
            <a:ext cx="936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Na</a:t>
            </a:r>
          </a:p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trávníčku</a:t>
            </a:r>
            <a:endParaRPr lang="nl-BE" altLang="cs-CZ" sz="1200" b="1" i="1">
              <a:solidFill>
                <a:srgbClr val="6600CC"/>
              </a:solidFill>
            </a:endParaRPr>
          </a:p>
        </p:txBody>
      </p:sp>
      <p:sp>
        <p:nvSpPr>
          <p:cNvPr id="9" name="Text Box 47">
            <a:extLst>
              <a:ext uri="{FF2B5EF4-FFF2-40B4-BE49-F238E27FC236}">
                <a16:creationId xmlns:a16="http://schemas.microsoft.com/office/drawing/2014/main" id="{55E1EB88-A120-4BBF-B2D7-33DB37317A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250" y="4005263"/>
            <a:ext cx="1009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V údolí</a:t>
            </a:r>
          </a:p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pod strání</a:t>
            </a:r>
            <a:endParaRPr lang="nl-BE" altLang="cs-CZ" sz="1200" b="1" i="1">
              <a:solidFill>
                <a:srgbClr val="6600CC"/>
              </a:solidFill>
            </a:endParaRPr>
          </a:p>
        </p:txBody>
      </p:sp>
      <p:sp>
        <p:nvSpPr>
          <p:cNvPr id="10" name="Text Box 47">
            <a:extLst>
              <a:ext uri="{FF2B5EF4-FFF2-40B4-BE49-F238E27FC236}">
                <a16:creationId xmlns:a16="http://schemas.microsoft.com/office/drawing/2014/main" id="{8C763963-BACF-4F45-94AC-3ED15C1A59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5013325"/>
            <a:ext cx="11509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Na zběhlické</a:t>
            </a:r>
          </a:p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pusté pláni</a:t>
            </a:r>
            <a:endParaRPr lang="nl-BE" altLang="cs-CZ" sz="1200" b="1" i="1">
              <a:solidFill>
                <a:srgbClr val="6600CC"/>
              </a:solidFill>
            </a:endParaRPr>
          </a:p>
        </p:txBody>
      </p:sp>
      <p:sp>
        <p:nvSpPr>
          <p:cNvPr id="11" name="Text Box 47">
            <a:extLst>
              <a:ext uri="{FF2B5EF4-FFF2-40B4-BE49-F238E27FC236}">
                <a16:creationId xmlns:a16="http://schemas.microsoft.com/office/drawing/2014/main" id="{95DA310C-F775-450C-BDAF-7E932EF8B4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2275" y="5013325"/>
            <a:ext cx="86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Na </a:t>
            </a:r>
          </a:p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Moravě</a:t>
            </a:r>
            <a:endParaRPr lang="nl-BE" altLang="cs-CZ" sz="1200" b="1" i="1">
              <a:solidFill>
                <a:srgbClr val="6600CC"/>
              </a:solidFill>
            </a:endParaRPr>
          </a:p>
        </p:txBody>
      </p:sp>
      <p:pic>
        <p:nvPicPr>
          <p:cNvPr id="6165" name="Picture 21">
            <a:extLst>
              <a:ext uri="{FF2B5EF4-FFF2-40B4-BE49-F238E27FC236}">
                <a16:creationId xmlns:a16="http://schemas.microsoft.com/office/drawing/2014/main" id="{0A65D8F9-3E65-40C0-B446-3B55CDEBFE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0152" y="404813"/>
            <a:ext cx="869998" cy="86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69" name="Picture 25">
            <a:extLst>
              <a:ext uri="{FF2B5EF4-FFF2-40B4-BE49-F238E27FC236}">
                <a16:creationId xmlns:a16="http://schemas.microsoft.com/office/drawing/2014/main" id="{3CF0A1AA-3A62-4D77-BE0F-6494441F0B2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5516563"/>
            <a:ext cx="4248150" cy="50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Box 47">
            <a:extLst>
              <a:ext uri="{FF2B5EF4-FFF2-40B4-BE49-F238E27FC236}">
                <a16:creationId xmlns:a16="http://schemas.microsoft.com/office/drawing/2014/main" id="{388DC3EE-BBD6-44A5-B240-322A997CF4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0788" y="2852738"/>
            <a:ext cx="122396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 dirty="0">
                <a:solidFill>
                  <a:srgbClr val="6600CC"/>
                </a:solidFill>
              </a:rPr>
              <a:t>Mám já </a:t>
            </a:r>
          </a:p>
          <a:p>
            <a:pPr algn="ctr"/>
            <a:r>
              <a:rPr lang="cs-CZ" altLang="cs-CZ" sz="1200" b="1" i="1" dirty="0">
                <a:solidFill>
                  <a:srgbClr val="6600CC"/>
                </a:solidFill>
              </a:rPr>
              <a:t>ženu mladou</a:t>
            </a:r>
            <a:endParaRPr lang="nl-BE" altLang="cs-CZ" sz="1200" b="1" i="1" dirty="0">
              <a:solidFill>
                <a:srgbClr val="6600CC"/>
              </a:solidFill>
            </a:endParaRPr>
          </a:p>
        </p:txBody>
      </p:sp>
      <p:sp>
        <p:nvSpPr>
          <p:cNvPr id="13" name="Text Box 47">
            <a:extLst>
              <a:ext uri="{FF2B5EF4-FFF2-40B4-BE49-F238E27FC236}">
                <a16:creationId xmlns:a16="http://schemas.microsoft.com/office/drawing/2014/main" id="{7CC76AE2-14F7-45DB-B688-2E99EC0553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51725" y="2852738"/>
            <a:ext cx="1079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Ještě mi</a:t>
            </a:r>
          </a:p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nebylo</a:t>
            </a:r>
            <a:endParaRPr lang="nl-BE" altLang="cs-CZ" sz="1200" b="1" i="1">
              <a:solidFill>
                <a:srgbClr val="6600CC"/>
              </a:solidFill>
            </a:endParaRPr>
          </a:p>
        </p:txBody>
      </p:sp>
      <p:sp>
        <p:nvSpPr>
          <p:cNvPr id="14" name="Text Box 47">
            <a:extLst>
              <a:ext uri="{FF2B5EF4-FFF2-40B4-BE49-F238E27FC236}">
                <a16:creationId xmlns:a16="http://schemas.microsoft.com/office/drawing/2014/main" id="{B44F52B7-89FF-4555-BCA9-D8BBA6095F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1863" y="3933825"/>
            <a:ext cx="15859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 dirty="0">
                <a:solidFill>
                  <a:srgbClr val="6600CC"/>
                </a:solidFill>
              </a:rPr>
              <a:t>Dobrý večer </a:t>
            </a:r>
          </a:p>
          <a:p>
            <a:pPr algn="ctr"/>
            <a:r>
              <a:rPr lang="cs-CZ" altLang="cs-CZ" sz="1200" b="1" i="1" dirty="0">
                <a:solidFill>
                  <a:srgbClr val="6600CC"/>
                </a:solidFill>
              </a:rPr>
              <a:t>má Mařenko</a:t>
            </a:r>
            <a:endParaRPr lang="nl-BE" altLang="cs-CZ" sz="1200" b="1" i="1" dirty="0">
              <a:solidFill>
                <a:srgbClr val="6600CC"/>
              </a:solidFill>
            </a:endParaRPr>
          </a:p>
        </p:txBody>
      </p:sp>
      <p:sp>
        <p:nvSpPr>
          <p:cNvPr id="15" name="Text Box 47">
            <a:extLst>
              <a:ext uri="{FF2B5EF4-FFF2-40B4-BE49-F238E27FC236}">
                <a16:creationId xmlns:a16="http://schemas.microsoft.com/office/drawing/2014/main" id="{B5F58D3D-18D0-4F57-A414-C793CCF1DA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51725" y="3933825"/>
            <a:ext cx="10064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Vracím se</a:t>
            </a:r>
          </a:p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domů</a:t>
            </a:r>
            <a:endParaRPr lang="nl-BE" altLang="cs-CZ" sz="1200" b="1" i="1">
              <a:solidFill>
                <a:srgbClr val="6600CC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1ACF27DD-8D1A-44C4-8039-247D990E59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0788" y="5084763"/>
            <a:ext cx="11525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Na</a:t>
            </a:r>
          </a:p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rynečku</a:t>
            </a:r>
            <a:endParaRPr lang="nl-BE" altLang="cs-CZ" sz="1200" b="1" i="1">
              <a:solidFill>
                <a:srgbClr val="6600CC"/>
              </a:solidFill>
            </a:endParaRPr>
          </a:p>
        </p:txBody>
      </p:sp>
      <p:pic>
        <p:nvPicPr>
          <p:cNvPr id="6178" name="Picture 34">
            <a:extLst>
              <a:ext uri="{FF2B5EF4-FFF2-40B4-BE49-F238E27FC236}">
                <a16:creationId xmlns:a16="http://schemas.microsoft.com/office/drawing/2014/main" id="{A016B635-A3B4-40CC-9B49-D3C7CCC50BA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5445125"/>
            <a:ext cx="225425" cy="382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81" name="Picture 37">
            <a:extLst>
              <a:ext uri="{FF2B5EF4-FFF2-40B4-BE49-F238E27FC236}">
                <a16:creationId xmlns:a16="http://schemas.microsoft.com/office/drawing/2014/main" id="{C3C755C5-857A-4E07-BFFE-3B4DC8EEF6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5300663"/>
            <a:ext cx="1692275" cy="118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82" name="Picture 38">
            <a:extLst>
              <a:ext uri="{FF2B5EF4-FFF2-40B4-BE49-F238E27FC236}">
                <a16:creationId xmlns:a16="http://schemas.microsoft.com/office/drawing/2014/main" id="{D8AB99DD-E54D-4617-AD71-825F53492F3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5589588"/>
            <a:ext cx="1727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83" name="Picture 39">
            <a:extLst>
              <a:ext uri="{FF2B5EF4-FFF2-40B4-BE49-F238E27FC236}">
                <a16:creationId xmlns:a16="http://schemas.microsoft.com/office/drawing/2014/main" id="{670366AB-2910-43CE-82FD-7D8F4BAD2C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373688"/>
            <a:ext cx="1692275" cy="118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84" name="Picture 40">
            <a:extLst>
              <a:ext uri="{FF2B5EF4-FFF2-40B4-BE49-F238E27FC236}">
                <a16:creationId xmlns:a16="http://schemas.microsoft.com/office/drawing/2014/main" id="{844D1995-1C4A-4277-8A0A-76C19540C24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5445125"/>
            <a:ext cx="1727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88" name="Picture 44">
            <a:extLst>
              <a:ext uri="{FF2B5EF4-FFF2-40B4-BE49-F238E27FC236}">
                <a16:creationId xmlns:a16="http://schemas.microsoft.com/office/drawing/2014/main" id="{1B5F0147-3936-41BA-BAE7-5834CDFDBA5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5373688"/>
            <a:ext cx="225425" cy="382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91" name="Picture 47">
            <a:extLst>
              <a:ext uri="{FF2B5EF4-FFF2-40B4-BE49-F238E27FC236}">
                <a16:creationId xmlns:a16="http://schemas.microsoft.com/office/drawing/2014/main" id="{2B7E1C2C-DC17-4294-BFC3-61F1FD6A68C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5516563"/>
            <a:ext cx="225425" cy="382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93" name="Picture 49">
            <a:extLst>
              <a:ext uri="{FF2B5EF4-FFF2-40B4-BE49-F238E27FC236}">
                <a16:creationId xmlns:a16="http://schemas.microsoft.com/office/drawing/2014/main" id="{96B54BF5-5440-479C-8AD0-65AA004F1F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5876925"/>
            <a:ext cx="474662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94" name="Picture 50">
            <a:extLst>
              <a:ext uri="{FF2B5EF4-FFF2-40B4-BE49-F238E27FC236}">
                <a16:creationId xmlns:a16="http://schemas.microsoft.com/office/drawing/2014/main" id="{3AAD440B-5E1D-44A8-9B99-001EB47D46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5876925"/>
            <a:ext cx="474662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99" name="Picture 55">
            <a:hlinkClick r:id="" action="ppaction://noaction">
              <a:snd r:embed="rId11" name="12 - Čím srdce.wav"/>
            </a:hlinkClick>
            <a:extLst>
              <a:ext uri="{FF2B5EF4-FFF2-40B4-BE49-F238E27FC236}">
                <a16:creationId xmlns:a16="http://schemas.microsoft.com/office/drawing/2014/main" id="{961EC16E-5914-4047-B8C6-025FCE1FBF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1268413"/>
            <a:ext cx="433387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02" name="Picture 58">
            <a:extLst>
              <a:ext uri="{FF2B5EF4-FFF2-40B4-BE49-F238E27FC236}">
                <a16:creationId xmlns:a16="http://schemas.microsoft.com/office/drawing/2014/main" id="{0FD10157-9678-4441-80F7-5FEA0B9A999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1196975"/>
            <a:ext cx="4318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03" name="Picture 59">
            <a:extLst>
              <a:ext uri="{FF2B5EF4-FFF2-40B4-BE49-F238E27FC236}">
                <a16:creationId xmlns:a16="http://schemas.microsoft.com/office/drawing/2014/main" id="{FD58DFE5-1246-414A-AF8A-9E65E438300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1196975"/>
            <a:ext cx="4318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04" name="Picture 60">
            <a:extLst>
              <a:ext uri="{FF2B5EF4-FFF2-40B4-BE49-F238E27FC236}">
                <a16:creationId xmlns:a16="http://schemas.microsoft.com/office/drawing/2014/main" id="{2A03AD50-5D99-4B5F-BA94-0961234FA03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1412875"/>
            <a:ext cx="4318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05" name="Picture 61">
            <a:extLst>
              <a:ext uri="{FF2B5EF4-FFF2-40B4-BE49-F238E27FC236}">
                <a16:creationId xmlns:a16="http://schemas.microsoft.com/office/drawing/2014/main" id="{E215F00B-CCFC-4A1E-82C8-E4AE25AF7AE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1412875"/>
            <a:ext cx="4318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06" name="Picture 62">
            <a:extLst>
              <a:ext uri="{FF2B5EF4-FFF2-40B4-BE49-F238E27FC236}">
                <a16:creationId xmlns:a16="http://schemas.microsoft.com/office/drawing/2014/main" id="{7EFD1952-0717-4E40-9A07-2511225C3A9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1196975"/>
            <a:ext cx="4318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07" name="Picture 63">
            <a:hlinkClick r:id="" action="ppaction://noaction">
              <a:snd r:embed="rId14" name="02 - Na břehu dívka seděla.wav"/>
            </a:hlinkClick>
            <a:extLst>
              <a:ext uri="{FF2B5EF4-FFF2-40B4-BE49-F238E27FC236}">
                <a16:creationId xmlns:a16="http://schemas.microsoft.com/office/drawing/2014/main" id="{3B522463-1F1D-422B-A197-B4A4DF2AE8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341438"/>
            <a:ext cx="433387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08" name="Picture 64">
            <a:hlinkClick r:id="" action="ppaction://noaction">
              <a:snd r:embed="rId15" name="01 - Pošumavské stráně.wav"/>
            </a:hlinkClick>
            <a:extLst>
              <a:ext uri="{FF2B5EF4-FFF2-40B4-BE49-F238E27FC236}">
                <a16:creationId xmlns:a16="http://schemas.microsoft.com/office/drawing/2014/main" id="{42E6CC65-FFE0-4309-9BC9-1F73CC17B1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1341438"/>
            <a:ext cx="433388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09" name="Picture 65">
            <a:extLst>
              <a:ext uri="{FF2B5EF4-FFF2-40B4-BE49-F238E27FC236}">
                <a16:creationId xmlns:a16="http://schemas.microsoft.com/office/drawing/2014/main" id="{7211F49A-7C4E-412D-B3BB-6CF558DC4A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5373688"/>
            <a:ext cx="504825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10" name="Picture 66">
            <a:extLst>
              <a:ext uri="{FF2B5EF4-FFF2-40B4-BE49-F238E27FC236}">
                <a16:creationId xmlns:a16="http://schemas.microsoft.com/office/drawing/2014/main" id="{077EE9BA-B19E-45D0-9B19-B9F660AA53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5373688"/>
            <a:ext cx="504825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11" name="Picture 67">
            <a:hlinkClick r:id="" action="ppaction://noaction">
              <a:snd r:embed="rId16" name="03 - Na nebi svítila hvězdička.wav"/>
            </a:hlinkClick>
            <a:extLst>
              <a:ext uri="{FF2B5EF4-FFF2-40B4-BE49-F238E27FC236}">
                <a16:creationId xmlns:a16="http://schemas.microsoft.com/office/drawing/2014/main" id="{7A63B023-D6CB-44D0-8DFE-3813921A32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2420938"/>
            <a:ext cx="433387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12" name="Picture 68">
            <a:hlinkClick r:id="" action="ppaction://noaction">
              <a:snd r:embed="rId17" name="04 - Ku Praze.wav"/>
            </a:hlinkClick>
            <a:extLst>
              <a:ext uri="{FF2B5EF4-FFF2-40B4-BE49-F238E27FC236}">
                <a16:creationId xmlns:a16="http://schemas.microsoft.com/office/drawing/2014/main" id="{7FF09182-3705-41D2-B20F-74FDFBDF08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2420938"/>
            <a:ext cx="433388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13" name="Picture 69">
            <a:hlinkClick r:id="" action="ppaction://noaction">
              <a:snd r:embed="rId18" name="05 - Na trávníčku.wav"/>
            </a:hlinkClick>
            <a:extLst>
              <a:ext uri="{FF2B5EF4-FFF2-40B4-BE49-F238E27FC236}">
                <a16:creationId xmlns:a16="http://schemas.microsoft.com/office/drawing/2014/main" id="{C68FF0A8-3892-4FC9-9797-538DB52905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429000"/>
            <a:ext cx="433387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14" name="Picture 70">
            <a:hlinkClick r:id="" action="ppaction://noaction">
              <a:snd r:embed="rId19" name="06 - V údolí pod strání.wav"/>
            </a:hlinkClick>
            <a:extLst>
              <a:ext uri="{FF2B5EF4-FFF2-40B4-BE49-F238E27FC236}">
                <a16:creationId xmlns:a16="http://schemas.microsoft.com/office/drawing/2014/main" id="{C2F69C5C-2B50-4DA1-9D9F-E1F527E127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3429000"/>
            <a:ext cx="433388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15" name="Picture 71">
            <a:hlinkClick r:id="" action="ppaction://noaction">
              <a:snd r:embed="rId20" name="07 - Na zběhlické pusté pláni.wav"/>
            </a:hlinkClick>
            <a:extLst>
              <a:ext uri="{FF2B5EF4-FFF2-40B4-BE49-F238E27FC236}">
                <a16:creationId xmlns:a16="http://schemas.microsoft.com/office/drawing/2014/main" id="{B72AED22-920B-41F5-BA3E-FC5D30B2E8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4508500"/>
            <a:ext cx="433387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16" name="Picture 72">
            <a:hlinkClick r:id="" action="ppaction://noaction">
              <a:snd r:embed="rId21" name="08 - Na Moravě.wav"/>
            </a:hlinkClick>
            <a:extLst>
              <a:ext uri="{FF2B5EF4-FFF2-40B4-BE49-F238E27FC236}">
                <a16:creationId xmlns:a16="http://schemas.microsoft.com/office/drawing/2014/main" id="{FC055F8E-6A75-447D-B917-EC61EB3C7B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508500"/>
            <a:ext cx="433388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17" name="Picture 73">
            <a:hlinkClick r:id="" action="ppaction://noaction">
              <a:snd r:embed="rId22" name="09 - Okolo Doudleb.wav"/>
            </a:hlinkClick>
            <a:extLst>
              <a:ext uri="{FF2B5EF4-FFF2-40B4-BE49-F238E27FC236}">
                <a16:creationId xmlns:a16="http://schemas.microsoft.com/office/drawing/2014/main" id="{587D30CB-AE5F-456D-80ED-418558143D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268413"/>
            <a:ext cx="433388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18" name="Picture 74">
            <a:hlinkClick r:id="" action="ppaction://noaction">
              <a:snd r:embed="rId23" name="10 - Mám já ženu mladou.wav"/>
            </a:hlinkClick>
            <a:extLst>
              <a:ext uri="{FF2B5EF4-FFF2-40B4-BE49-F238E27FC236}">
                <a16:creationId xmlns:a16="http://schemas.microsoft.com/office/drawing/2014/main" id="{D009000C-15B2-4625-8347-6384A89506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2349500"/>
            <a:ext cx="433387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19" name="Picture 75">
            <a:hlinkClick r:id="" action="ppaction://noaction">
              <a:snd r:embed="rId24" name="11 - Ještě mi nebylo.wav"/>
            </a:hlinkClick>
            <a:extLst>
              <a:ext uri="{FF2B5EF4-FFF2-40B4-BE49-F238E27FC236}">
                <a16:creationId xmlns:a16="http://schemas.microsoft.com/office/drawing/2014/main" id="{8B46B816-FCAD-435C-B2A9-7BD62CEA26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2349500"/>
            <a:ext cx="433388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20" name="Picture 76">
            <a:hlinkClick r:id="" action="ppaction://noaction">
              <a:snd r:embed="rId25" name="13 - Dobrý večer má Mařenko.wav"/>
            </a:hlinkClick>
            <a:extLst>
              <a:ext uri="{FF2B5EF4-FFF2-40B4-BE49-F238E27FC236}">
                <a16:creationId xmlns:a16="http://schemas.microsoft.com/office/drawing/2014/main" id="{FEB55BD3-154C-421D-8C71-55003821A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3429000"/>
            <a:ext cx="433387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21" name="Picture 77">
            <a:hlinkClick r:id="" action="ppaction://noaction">
              <a:snd r:embed="rId26" name="14 - Vracím se domů.wav"/>
            </a:hlinkClick>
            <a:extLst>
              <a:ext uri="{FF2B5EF4-FFF2-40B4-BE49-F238E27FC236}">
                <a16:creationId xmlns:a16="http://schemas.microsoft.com/office/drawing/2014/main" id="{8C1F135F-7938-4FA3-99EB-2B5D0AB5CA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3429000"/>
            <a:ext cx="433388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22" name="Picture 78">
            <a:hlinkClick r:id="" action="ppaction://noaction">
              <a:snd r:embed="rId27" name="15 - Na rynečku.wav"/>
            </a:hlinkClick>
            <a:extLst>
              <a:ext uri="{FF2B5EF4-FFF2-40B4-BE49-F238E27FC236}">
                <a16:creationId xmlns:a16="http://schemas.microsoft.com/office/drawing/2014/main" id="{656465D4-33E1-43B3-AD64-0127C90397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4581525"/>
            <a:ext cx="433387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23" name="Picture 79">
            <a:hlinkClick r:id="" action="ppaction://noaction">
              <a:snd r:embed="rId2" name="16 - Čtyři sestry.wav"/>
            </a:hlinkClick>
            <a:extLst>
              <a:ext uri="{FF2B5EF4-FFF2-40B4-BE49-F238E27FC236}">
                <a16:creationId xmlns:a16="http://schemas.microsoft.com/office/drawing/2014/main" id="{439F27A5-788B-4FEA-9A83-D862B5B0E2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581525"/>
            <a:ext cx="433388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 Box 47">
            <a:extLst>
              <a:ext uri="{FF2B5EF4-FFF2-40B4-BE49-F238E27FC236}">
                <a16:creationId xmlns:a16="http://schemas.microsoft.com/office/drawing/2014/main" id="{2D83275E-DC2F-4ADB-AEC5-459546DDC4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8850" y="5157788"/>
            <a:ext cx="136842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Čtyři sestry</a:t>
            </a:r>
            <a:endParaRPr lang="nl-BE" altLang="cs-CZ" sz="1200" b="1" i="1">
              <a:solidFill>
                <a:srgbClr val="6600CC"/>
              </a:solidFill>
            </a:endParaRPr>
          </a:p>
        </p:txBody>
      </p:sp>
      <p:sp>
        <p:nvSpPr>
          <p:cNvPr id="61" name="3 Rectángulo">
            <a:extLst>
              <a:ext uri="{FF2B5EF4-FFF2-40B4-BE49-F238E27FC236}">
                <a16:creationId xmlns:a16="http://schemas.microsoft.com/office/drawing/2014/main" id="{1653FEDD-41B3-4DCC-990E-E7DBA5EB8603}"/>
              </a:ext>
            </a:extLst>
          </p:cNvPr>
          <p:cNvSpPr/>
          <p:nvPr/>
        </p:nvSpPr>
        <p:spPr>
          <a:xfrm>
            <a:off x="0" y="5972175"/>
            <a:ext cx="9144000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2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3" name="Obrázek 62">
            <a:extLst>
              <a:ext uri="{FF2B5EF4-FFF2-40B4-BE49-F238E27FC236}">
                <a16:creationId xmlns:a16="http://schemas.microsoft.com/office/drawing/2014/main" id="{E08004D3-CA33-4D38-AE34-C3B6BC429B71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913" y="1922576"/>
            <a:ext cx="3970003" cy="3451111"/>
          </a:xfrm>
          <a:prstGeom prst="rect">
            <a:avLst/>
          </a:prstGeom>
        </p:spPr>
      </p:pic>
      <p:sp>
        <p:nvSpPr>
          <p:cNvPr id="64" name="3 Rectángulo">
            <a:extLst>
              <a:ext uri="{FF2B5EF4-FFF2-40B4-BE49-F238E27FC236}">
                <a16:creationId xmlns:a16="http://schemas.microsoft.com/office/drawing/2014/main" id="{9BFD6044-D30E-4EFB-BF2D-6EF464755DF6}"/>
              </a:ext>
            </a:extLst>
          </p:cNvPr>
          <p:cNvSpPr/>
          <p:nvPr/>
        </p:nvSpPr>
        <p:spPr>
          <a:xfrm>
            <a:off x="-10311" y="322561"/>
            <a:ext cx="92376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0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73</a:t>
            </a: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5" name="Obrázek 64">
            <a:extLst>
              <a:ext uri="{FF2B5EF4-FFF2-40B4-BE49-F238E27FC236}">
                <a16:creationId xmlns:a16="http://schemas.microsoft.com/office/drawing/2014/main" id="{4C72771B-C06A-4538-88E5-CDB9DEC28E18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189" y="2344605"/>
            <a:ext cx="1391974" cy="1391974"/>
          </a:xfrm>
          <a:prstGeom prst="rect">
            <a:avLst/>
          </a:prstGeom>
        </p:spPr>
      </p:pic>
      <p:sp>
        <p:nvSpPr>
          <p:cNvPr id="66" name="3 Rectángulo">
            <a:extLst>
              <a:ext uri="{FF2B5EF4-FFF2-40B4-BE49-F238E27FC236}">
                <a16:creationId xmlns:a16="http://schemas.microsoft.com/office/drawing/2014/main" id="{AB27DB20-532E-4FDD-AA96-693BE84EA387}"/>
              </a:ext>
            </a:extLst>
          </p:cNvPr>
          <p:cNvSpPr/>
          <p:nvPr/>
        </p:nvSpPr>
        <p:spPr>
          <a:xfrm rot="20534812">
            <a:off x="4005131" y="3302822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7" name="Obrázek 66">
            <a:extLst>
              <a:ext uri="{FF2B5EF4-FFF2-40B4-BE49-F238E27FC236}">
                <a16:creationId xmlns:a16="http://schemas.microsoft.com/office/drawing/2014/main" id="{1F5CE8EA-2D3F-405A-B7F7-7C648156DA5A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305917" cy="832246"/>
          </a:xfrm>
          <a:prstGeom prst="rect">
            <a:avLst/>
          </a:prstGeom>
        </p:spPr>
      </p:pic>
    </p:spTree>
  </p:cSld>
  <p:clrMapOvr>
    <a:masterClrMapping/>
  </p:clrMapOvr>
  <p:transition>
    <p:sndAc>
      <p:stSnd>
        <p:snd r:embed="rId2" name="16 - Čtyři sestry.wav"/>
      </p:stSnd>
    </p:sndAc>
  </p:transition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217</TotalTime>
  <Words>66</Words>
  <Application>Microsoft Office PowerPoint</Application>
  <PresentationFormat>Předvádění na obrazovce (4:3)</PresentationFormat>
  <Paragraphs>40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57</cp:revision>
  <dcterms:created xsi:type="dcterms:W3CDTF">2020-02-21T13:54:42Z</dcterms:created>
  <dcterms:modified xsi:type="dcterms:W3CDTF">2023-01-04T12:13:35Z</dcterms:modified>
</cp:coreProperties>
</file>