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178FA44-C779-3B3C-180B-C90F8133729F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72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72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6 Láska tvá je falešná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8 Lidské štěstí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7 Letěla husička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9 Dva stíny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4 Pivovarští koně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3 Seděla cikánk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2 Proč mě má panenko nechceš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1 Plzeňské náměstí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756" y="1397466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503407" y="1568577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325141" y="3900446"/>
            <a:ext cx="95902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Dva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stíny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81273" y="3883251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Pivovarští koně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71121" y="3128533"/>
            <a:ext cx="99876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Seděla cikánka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91944" y="2275333"/>
            <a:ext cx="1198794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Proč mě má panenko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76317" y="1622388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Plzeňské náměstí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Letěla husička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6810" y="1578848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Láska tvá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je falešná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43504" y="3142181"/>
            <a:ext cx="119882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Lidské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štěstí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 Černooká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65412" y="4762072"/>
            <a:ext cx="118634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Černooká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 Na louce sedlák seče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947987" y="4658438"/>
            <a:ext cx="83733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Na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louce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 Černooká.wav"/>
          </p:stSnd>
        </p:sndAc>
      </p:transition>
    </mc:Choice>
    <mc:Fallback xmlns="">
      <p:transition spd="slow" advClick="0">
        <p:sndAc>
          <p:stSnd>
            <p:snd r:embed="rId30" name="10 Černooká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279</TotalTime>
  <Words>86</Words>
  <Application>Microsoft Office PowerPoint</Application>
  <PresentationFormat>Předvádění na obrazovce (4:3)</PresentationFormat>
  <Paragraphs>52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2023-01-04T12:10:27Z</dcterms:modified>
</cp:coreProperties>
</file>