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5F0DCFB-56FA-7AAE-B03D-E000F2C123D8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71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6. Kde domov můj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8. Tam na stráni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7. Jankovská hospod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09. Žili dva bratři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04. Krásná pasač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03. Panna Kateřin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02. Okolo zlaté stoky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01. Proč ten jetelíček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62857" y="3914452"/>
            <a:ext cx="101096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Žili dva bratři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79435" y="3897008"/>
            <a:ext cx="120330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Krásná pasačka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67140" y="3119864"/>
            <a:ext cx="116504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Panna Kateřina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27151" y="2470363"/>
            <a:ext cx="11549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Okolo zlaté stoky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28856" y="1678605"/>
            <a:ext cx="106843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Proč ten jetelíček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18297" y="2396114"/>
            <a:ext cx="122974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Jankovská hospoda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328877" y="1550464"/>
            <a:ext cx="888122" cy="76660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Kde domov můj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18710" y="3170820"/>
            <a:ext cx="1022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 na stráni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 Muzikanti z Moravy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319875" y="4629587"/>
            <a:ext cx="103683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Moravy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05. Hastrman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11771" y="4711308"/>
            <a:ext cx="137036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Hastrman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 Muzikanti z Moravy.wav"/>
          </p:stSnd>
        </p:sndAc>
      </p:transition>
    </mc:Choice>
    <mc:Fallback xmlns="">
      <p:transition spd="slow" advClick="0">
        <p:sndAc>
          <p:stSnd>
            <p:snd r:embed="rId30" name="10. Muzikanti z Morav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268</TotalTime>
  <Words>84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73</cp:revision>
  <dcterms:created xsi:type="dcterms:W3CDTF">2020-02-21T13:54:42Z</dcterms:created>
  <dcterms:modified xsi:type="dcterms:W3CDTF">2023-01-04T12:07:58Z</dcterms:modified>
</cp:coreProperties>
</file>