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audio" Target="../media/audio8.wav"/><Relationship Id="rId3" Type="http://schemas.openxmlformats.org/officeDocument/2006/relationships/image" Target="../media/image1.jpeg"/><Relationship Id="rId21" Type="http://schemas.openxmlformats.org/officeDocument/2006/relationships/image" Target="../media/image15.png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6.wav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7.gif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image" Target="../media/image1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6.png"/><Relationship Id="rId27" Type="http://schemas.openxmlformats.org/officeDocument/2006/relationships/audio" Target="../media/audio9.wav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29A90D7-BC1E-E8A9-4F0E-5980285994B9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70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70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3" name="Picture 59">
            <a:hlinkClick r:id="" action="ppaction://noaction">
              <a:snd r:embed="rId14" name="Vinohradská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517" y="234110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6" name="Cikánka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7" name="Pivovarští koně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18" name="Láska tvá je falešná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811" y="385285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756" y="1397466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503407" y="1568577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544191" y="234636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Vinohradská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porodnice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26396" y="4007985"/>
            <a:ext cx="120316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Cikánka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594483" y="3077012"/>
            <a:ext cx="123859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Pivovarští koně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7203322" y="3927369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Láska tvá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je falešná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90785" y="159419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Svítila hvězdička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14906" y="2534603"/>
            <a:ext cx="13258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Tenkrát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108768" y="1563716"/>
            <a:ext cx="1471321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Zařechtej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můj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vraný koníčku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52632" y="3212774"/>
            <a:ext cx="14426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Žádný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nemá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Dva stíny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65198" y="4735094"/>
            <a:ext cx="118634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Dva stíny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535872" y="4741377"/>
            <a:ext cx="13258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Šenkýřečka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0" name="Picture 59">
            <a:hlinkClick r:id="" action="ppaction://noaction">
              <a:snd r:embed="rId24" name="Svítila hvězdička"/>
            </a:hlinkClick>
            <a:extLst>
              <a:ext uri="{FF2B5EF4-FFF2-40B4-BE49-F238E27FC236}">
                <a16:creationId xmlns:a16="http://schemas.microsoft.com/office/drawing/2014/main" id="{C5DF3B9C-1EA6-4A18-A26E-16E7B684B7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028" y="160879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Picture 59">
            <a:hlinkClick r:id="" action="ppaction://noaction">
              <a:snd r:embed="rId25" name="Šenkýřečka"/>
            </a:hlinkClick>
            <a:extLst>
              <a:ext uri="{FF2B5EF4-FFF2-40B4-BE49-F238E27FC236}">
                <a16:creationId xmlns:a16="http://schemas.microsoft.com/office/drawing/2014/main" id="{5D26EB14-8CF0-4B22-AA0D-BF2F4BABC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7" name="Picture 59">
            <a:hlinkClick r:id="" action="ppaction://noaction">
              <a:snd r:embed="rId26" name="Zařechtej koníčku"/>
            </a:hlinkClick>
            <a:extLst>
              <a:ext uri="{FF2B5EF4-FFF2-40B4-BE49-F238E27FC236}">
                <a16:creationId xmlns:a16="http://schemas.microsoft.com/office/drawing/2014/main" id="{87F808F1-6581-425D-80A1-B0C41875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59">
            <a:hlinkClick r:id="" action="ppaction://noaction">
              <a:snd r:embed="rId27" name="Tenkrát"/>
            </a:hlinkClick>
            <a:extLst>
              <a:ext uri="{FF2B5EF4-FFF2-40B4-BE49-F238E27FC236}">
                <a16:creationId xmlns:a16="http://schemas.microsoft.com/office/drawing/2014/main" id="{78A0795A-E34A-4460-9EBD-BF6C72844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9" name="Picture 59">
            <a:hlinkClick r:id="" action="ppaction://noaction">
              <a:snd r:embed="rId28" name="Žádný nemá"/>
            </a:hlinkClick>
            <a:extLst>
              <a:ext uri="{FF2B5EF4-FFF2-40B4-BE49-F238E27FC236}">
                <a16:creationId xmlns:a16="http://schemas.microsoft.com/office/drawing/2014/main" id="{4FFD934B-D7AD-47C0-B23A-D24B76C17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Dva stíny.wav"/>
          </p:stSnd>
        </p:sndAc>
      </p:transition>
    </mc:Choice>
    <mc:Fallback xmlns="">
      <p:transition spd="slow" advClick="0">
        <p:sndAc>
          <p:stSnd>
            <p:snd r:embed="rId30" name="Dva stí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311</TotalTime>
  <Words>82</Words>
  <Application>Microsoft Office PowerPoint</Application>
  <PresentationFormat>Předvádění na obrazovce (4:3)</PresentationFormat>
  <Paragraphs>53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2020-02-21T13:54:42Z</dcterms:created>
  <dcterms:modified xsi:type="dcterms:W3CDTF">2023-01-04T12:04:55Z</dcterms:modified>
</cp:coreProperties>
</file>