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99" autoAdjust="0"/>
    <p:restoredTop sz="94660"/>
  </p:normalViewPr>
  <p:slideViewPr>
    <p:cSldViewPr>
      <p:cViewPr varScale="1">
        <p:scale>
          <a:sx n="63" d="100"/>
          <a:sy n="63" d="100"/>
        </p:scale>
        <p:origin x="1076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3" Type="http://schemas.openxmlformats.org/officeDocument/2006/relationships/image" Target="../media/image1.jp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gif"/><Relationship Id="rId15" Type="http://schemas.openxmlformats.org/officeDocument/2006/relationships/audio" Target="../media/audio1.wav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27709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Nice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19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B55C3609-5728-956F-4797-432012A98D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019" y="476672"/>
            <a:ext cx="5307469" cy="5610607"/>
          </a:xfrm>
        </p:spPr>
      </p:pic>
      <p:sp>
        <p:nvSpPr>
          <p:cNvPr id="16" name="Obdélník 15">
            <a:extLst>
              <a:ext uri="{FF2B5EF4-FFF2-40B4-BE49-F238E27FC236}">
                <a16:creationId xmlns:a16="http://schemas.microsoft.com/office/drawing/2014/main" id="{058FAEAF-1B40-CCEC-E911-C3B281F1FE5F}"/>
              </a:ext>
            </a:extLst>
          </p:cNvPr>
          <p:cNvSpPr/>
          <p:nvPr/>
        </p:nvSpPr>
        <p:spPr>
          <a:xfrm>
            <a:off x="4734018" y="5733256"/>
            <a:ext cx="2458616" cy="50434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F6846D0A-C20C-67B0-A18B-97CDB05EFE9F}"/>
              </a:ext>
            </a:extLst>
          </p:cNvPr>
          <p:cNvSpPr/>
          <p:nvPr/>
        </p:nvSpPr>
        <p:spPr>
          <a:xfrm rot="1345575">
            <a:off x="5643447" y="5561361"/>
            <a:ext cx="914400" cy="36531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>
            <a:extLst>
              <a:ext uri="{FF2B5EF4-FFF2-40B4-BE49-F238E27FC236}">
                <a16:creationId xmlns:a16="http://schemas.microsoft.com/office/drawing/2014/main" id="{BE132ACE-29B9-B2C4-B08A-CC29B64ABA0C}"/>
              </a:ext>
            </a:extLst>
          </p:cNvPr>
          <p:cNvSpPr/>
          <p:nvPr/>
        </p:nvSpPr>
        <p:spPr>
          <a:xfrm>
            <a:off x="437311" y="493141"/>
            <a:ext cx="3261483" cy="55453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>
            <a:extLst>
              <a:ext uri="{FF2B5EF4-FFF2-40B4-BE49-F238E27FC236}">
                <a16:creationId xmlns:a16="http://schemas.microsoft.com/office/drawing/2014/main" id="{51A17D80-A824-8839-C1B1-A21A5DFF338B}"/>
              </a:ext>
            </a:extLst>
          </p:cNvPr>
          <p:cNvSpPr/>
          <p:nvPr/>
        </p:nvSpPr>
        <p:spPr>
          <a:xfrm>
            <a:off x="395536" y="476670"/>
            <a:ext cx="8568952" cy="5610607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>
            <a:extLst>
              <a:ext uri="{FF2B5EF4-FFF2-40B4-BE49-F238E27FC236}">
                <a16:creationId xmlns:a16="http://schemas.microsoft.com/office/drawing/2014/main" id="{2A8ABD8C-CED9-319F-2B35-9BF913D4E489}"/>
              </a:ext>
            </a:extLst>
          </p:cNvPr>
          <p:cNvSpPr/>
          <p:nvPr/>
        </p:nvSpPr>
        <p:spPr>
          <a:xfrm>
            <a:off x="84707" y="6543466"/>
            <a:ext cx="9059293" cy="62906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0FB8B316-BA64-184A-4189-76302B149E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131" y="5594756"/>
            <a:ext cx="15211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4D4E9"/>
                </a:solidFill>
              </a:rPr>
              <a:t>White dance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pic>
        <p:nvPicPr>
          <p:cNvPr id="37" name="Picture 20">
            <a:hlinkClick r:id="" action="ppaction://noaction">
              <a:snd r:embed="rId4" name="1 Revealing.wav"/>
            </a:hlinkClick>
            <a:extLst>
              <a:ext uri="{FF2B5EF4-FFF2-40B4-BE49-F238E27FC236}">
                <a16:creationId xmlns:a16="http://schemas.microsoft.com/office/drawing/2014/main" id="{CC3933CA-E111-6DDD-CD2F-FB0FE9EB97E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192" y="762594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20">
            <a:hlinkClick r:id="" action="ppaction://noaction">
              <a:snd r:embed="rId6" name="5 Mix instrumental.wav"/>
            </a:hlinkClick>
            <a:extLst>
              <a:ext uri="{FF2B5EF4-FFF2-40B4-BE49-F238E27FC236}">
                <a16:creationId xmlns:a16="http://schemas.microsoft.com/office/drawing/2014/main" id="{94937786-1896-D398-7522-B51BDFE10F9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192" y="2883286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0">
            <a:hlinkClick r:id="" action="ppaction://noaction">
              <a:snd r:embed="rId7" name="4 I started a joke.mp3.wav"/>
            </a:hlinkClick>
            <a:extLst>
              <a:ext uri="{FF2B5EF4-FFF2-40B4-BE49-F238E27FC236}">
                <a16:creationId xmlns:a16="http://schemas.microsoft.com/office/drawing/2014/main" id="{D8512B01-28B6-7D61-1D93-F31D94C61A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192" y="1825018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8" name="8 Happy days.wav"/>
            </a:hlinkClick>
            <a:extLst>
              <a:ext uri="{FF2B5EF4-FFF2-40B4-BE49-F238E27FC236}">
                <a16:creationId xmlns:a16="http://schemas.microsoft.com/office/drawing/2014/main" id="{220D7CE2-3831-DEB0-97E9-E5F8A2C0BBA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580" y="3967407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9" name="2 Mix 80s.wav"/>
            </a:hlinkClick>
            <a:extLst>
              <a:ext uri="{FF2B5EF4-FFF2-40B4-BE49-F238E27FC236}">
                <a16:creationId xmlns:a16="http://schemas.microsoft.com/office/drawing/2014/main" id="{1A68D992-1B40-A29F-2C64-FC2507B6C8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554" y="759114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10" name="9 White dance.wav"/>
            </a:hlinkClick>
            <a:extLst>
              <a:ext uri="{FF2B5EF4-FFF2-40B4-BE49-F238E27FC236}">
                <a16:creationId xmlns:a16="http://schemas.microsoft.com/office/drawing/2014/main" id="{4BBDBD62-3D7D-32E0-34EE-FD006C03B0F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228" y="5110037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Text Box 47">
            <a:extLst>
              <a:ext uri="{FF2B5EF4-FFF2-40B4-BE49-F238E27FC236}">
                <a16:creationId xmlns:a16="http://schemas.microsoft.com/office/drawing/2014/main" id="{597115EA-E485-39C4-B19E-C470D14334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2325357"/>
            <a:ext cx="15276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4D4E9"/>
                </a:solidFill>
              </a:rPr>
              <a:t> I started </a:t>
            </a:r>
            <a:endParaRPr lang="cs-CZ" altLang="cs-CZ" sz="1200" b="1" dirty="0">
              <a:solidFill>
                <a:srgbClr val="F4D4E9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F4D4E9"/>
                </a:solidFill>
              </a:rPr>
              <a:t>a joke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29ECF9B1-7F6B-4A84-F9F4-CF5D4E3334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261" y="1277350"/>
            <a:ext cx="15211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4D4E9"/>
                </a:solidFill>
              </a:rPr>
              <a:t>Revealing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sp>
        <p:nvSpPr>
          <p:cNvPr id="45" name="Text Box 47">
            <a:extLst>
              <a:ext uri="{FF2B5EF4-FFF2-40B4-BE49-F238E27FC236}">
                <a16:creationId xmlns:a16="http://schemas.microsoft.com/office/drawing/2014/main" id="{E8323589-6762-5A27-3C43-6D3C2EC16E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4386" y="5617581"/>
            <a:ext cx="145447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4D4E9"/>
                </a:solidFill>
              </a:rPr>
              <a:t>Coast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E9C42801-D9AA-A0BD-B873-D6FF9906F7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5141" y="1296064"/>
            <a:ext cx="145447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4D4E9"/>
                </a:solidFill>
              </a:rPr>
              <a:t>Mix 80s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B6689326-7947-9C01-BF42-BB8A6F0CB9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261" y="4524477"/>
            <a:ext cx="145447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4D4E9"/>
                </a:solidFill>
              </a:rPr>
              <a:t>Happy days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032286A1-BD69-4859-A216-8EF69D2D64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597" y="3382542"/>
            <a:ext cx="14544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4D4E9"/>
                </a:solidFill>
              </a:rPr>
              <a:t>Mix</a:t>
            </a:r>
            <a:endParaRPr lang="cs-CZ" altLang="cs-CZ" sz="1200" b="1" dirty="0">
              <a:solidFill>
                <a:srgbClr val="F4D4E9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F4D4E9"/>
                </a:solidFill>
              </a:rPr>
              <a:t> instrumental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27759CB-0BE3-85A2-5421-1E8AEC8F04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3119" y="4541215"/>
            <a:ext cx="145447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4D4E9"/>
                </a:solidFill>
              </a:rPr>
              <a:t> Relax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C6BDE417-AE9D-6A86-E73E-549FDFA098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366" y="3481651"/>
            <a:ext cx="145447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4D4E9"/>
                </a:solidFill>
              </a:rPr>
              <a:t> Music of love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F2D36618-2E87-4F45-159E-E0EE74F7E1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6341" y="2342701"/>
            <a:ext cx="1702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4D4E9"/>
                </a:solidFill>
              </a:rPr>
              <a:t>When the</a:t>
            </a:r>
            <a:endParaRPr lang="cs-CZ" altLang="cs-CZ" sz="1200" b="1" dirty="0">
              <a:solidFill>
                <a:srgbClr val="F4D4E9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F4D4E9"/>
                </a:solidFill>
              </a:rPr>
              <a:t> sun heats</a:t>
            </a:r>
            <a:endParaRPr lang="nl-BE" altLang="cs-CZ" sz="1200" b="1" dirty="0">
              <a:solidFill>
                <a:srgbClr val="F4D4E9"/>
              </a:solidFill>
            </a:endParaRPr>
          </a:p>
        </p:txBody>
      </p:sp>
      <p:pic>
        <p:nvPicPr>
          <p:cNvPr id="52" name="Picture 20">
            <a:hlinkClick r:id="" action="ppaction://noaction">
              <a:snd r:embed="rId11" name="3 When the sun heats.mp3.wav"/>
            </a:hlinkClick>
            <a:extLst>
              <a:ext uri="{FF2B5EF4-FFF2-40B4-BE49-F238E27FC236}">
                <a16:creationId xmlns:a16="http://schemas.microsoft.com/office/drawing/2014/main" id="{0E1D0989-395B-D1F3-004F-B0F94087A7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554" y="1787422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20">
            <a:hlinkClick r:id="" action="ppaction://noaction">
              <a:snd r:embed="rId12" name="6 Music of love.wav"/>
            </a:hlinkClick>
            <a:extLst>
              <a:ext uri="{FF2B5EF4-FFF2-40B4-BE49-F238E27FC236}">
                <a16:creationId xmlns:a16="http://schemas.microsoft.com/office/drawing/2014/main" id="{029D1A15-EBD1-7D75-0E51-47258AC1231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2443" y="2896870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0">
            <a:hlinkClick r:id="" action="ppaction://noaction">
              <a:snd r:embed="rId13" name="7 Relax.wav"/>
            </a:hlinkClick>
            <a:extLst>
              <a:ext uri="{FF2B5EF4-FFF2-40B4-BE49-F238E27FC236}">
                <a16:creationId xmlns:a16="http://schemas.microsoft.com/office/drawing/2014/main" id="{A3D5C96C-D489-A14F-94D7-AB166753691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279" y="3967407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0">
            <a:hlinkClick r:id="" action="ppaction://noaction">
              <a:snd r:embed="rId2" name="10 Coast.wav"/>
            </a:hlinkClick>
            <a:extLst>
              <a:ext uri="{FF2B5EF4-FFF2-40B4-BE49-F238E27FC236}">
                <a16:creationId xmlns:a16="http://schemas.microsoft.com/office/drawing/2014/main" id="{A5811399-28FC-CC8F-727B-58C13412B09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349" y="5073685"/>
            <a:ext cx="484512" cy="439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Obdélník 55">
            <a:extLst>
              <a:ext uri="{FF2B5EF4-FFF2-40B4-BE49-F238E27FC236}">
                <a16:creationId xmlns:a16="http://schemas.microsoft.com/office/drawing/2014/main" id="{6761B283-4526-4946-0E47-199CB6B2ACEB}"/>
              </a:ext>
            </a:extLst>
          </p:cNvPr>
          <p:cNvSpPr/>
          <p:nvPr/>
        </p:nvSpPr>
        <p:spPr>
          <a:xfrm>
            <a:off x="388575" y="476668"/>
            <a:ext cx="3317687" cy="5610607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>
            <a:extLst>
              <a:ext uri="{FF2B5EF4-FFF2-40B4-BE49-F238E27FC236}">
                <a16:creationId xmlns:a16="http://schemas.microsoft.com/office/drawing/2014/main" id="{1A5D10F1-F6F3-D130-B14C-1C86B674597F}"/>
              </a:ext>
            </a:extLst>
          </p:cNvPr>
          <p:cNvSpPr/>
          <p:nvPr/>
        </p:nvSpPr>
        <p:spPr>
          <a:xfrm>
            <a:off x="3740568" y="4943337"/>
            <a:ext cx="2379775" cy="10951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>
            <a:extLst>
              <a:ext uri="{FF2B5EF4-FFF2-40B4-BE49-F238E27FC236}">
                <a16:creationId xmlns:a16="http://schemas.microsoft.com/office/drawing/2014/main" id="{6553F280-EFB0-02C5-B7DF-2652BEFE196D}"/>
              </a:ext>
            </a:extLst>
          </p:cNvPr>
          <p:cNvSpPr/>
          <p:nvPr/>
        </p:nvSpPr>
        <p:spPr>
          <a:xfrm>
            <a:off x="3919557" y="4740957"/>
            <a:ext cx="2230739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Nice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melodies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19</a:t>
            </a:r>
          </a:p>
        </p:txBody>
      </p:sp>
      <p:sp>
        <p:nvSpPr>
          <p:cNvPr id="59" name="WordArt 72">
            <a:extLst>
              <a:ext uri="{FF2B5EF4-FFF2-40B4-BE49-F238E27FC236}">
                <a16:creationId xmlns:a16="http://schemas.microsoft.com/office/drawing/2014/main" id="{EF7549EE-1283-6411-9D71-7DCBA318274B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7901946" y="715319"/>
            <a:ext cx="804743" cy="75526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7506826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60" name="Obrázek 15">
            <a:extLst>
              <a:ext uri="{FF2B5EF4-FFF2-40B4-BE49-F238E27FC236}">
                <a16:creationId xmlns:a16="http://schemas.microsoft.com/office/drawing/2014/main" id="{D9A0BD3D-86C2-7B95-88C0-7D3F36E5E9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0020" y="831397"/>
            <a:ext cx="588719" cy="523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175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Coast.wav"/>
          </p:stSnd>
        </p:sndAc>
      </p:transition>
    </mc:Choice>
    <mc:Fallback xmlns="">
      <p:transition spd="slow">
        <p:split orient="vert"/>
        <p:sndAc>
          <p:stSnd>
            <p:snd r:embed="rId15" name="10 Co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369</TotalTime>
  <Words>47</Words>
  <Application>Microsoft Office PowerPoint</Application>
  <PresentationFormat>Předvádění na obrazovce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96</cp:revision>
  <dcterms:created xsi:type="dcterms:W3CDTF">2020-02-21T13:54:42Z</dcterms:created>
  <dcterms:modified xsi:type="dcterms:W3CDTF">2023-01-04T10:16:04Z</dcterms:modified>
</cp:coreProperties>
</file>