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4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3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audio" Target="../media/audio9.wav"/><Relationship Id="rId27" Type="http://schemas.openxmlformats.org/officeDocument/2006/relationships/image" Target="../media/image17.gif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A27941B-10B8-D990-18C3-929B0AF25E94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69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69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6.Dvě srdéčka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8.V tom kostelíčku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7.Ten tichý potůček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8" name="9.Dobrou noc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9" name="4.Já poznal dívku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0" name="3.Na první mé spatření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1" name="2.Na nebi svítila hvězdička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2" name="1.Akáty bílé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98" y="139582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29" y="1402855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756" y="1397466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50" y="1378951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503407" y="1568577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320884" y="3914280"/>
            <a:ext cx="106160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Dobrou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noc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69223" y="3895777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Já poznal dívku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523792" y="3132945"/>
            <a:ext cx="131715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první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mé spatření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75179" y="2262616"/>
            <a:ext cx="1267087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nebi svítila hvězdička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771055" y="1594194"/>
            <a:ext cx="114554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Akáty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bílé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Ten tichý potůček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594" y="1549723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Dvě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srdéčka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218594" y="3130843"/>
            <a:ext cx="127896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tom kostelíčku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2" name="Picture 59">
            <a:hlinkClick r:id="" action="ppaction://noaction">
              <a:snd r:embed="rId2" name="10.Já zasadil rozmarýnu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67400" y="4583039"/>
            <a:ext cx="118634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Já zasadil rozmarýnu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5.V zahrádce pod jasmínem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732248" y="4630424"/>
            <a:ext cx="116184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zahrádce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.Já zasadil rozmarýnu.wav"/>
          </p:stSnd>
        </p:sndAc>
      </p:transition>
    </mc:Choice>
    <mc:Fallback xmlns="">
      <p:transition spd="slow" advClick="0">
        <p:sndAc>
          <p:stSnd>
            <p:snd r:embed="rId30" name="10.Já zasadil rozmarýn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251</TotalTime>
  <Words>90</Words>
  <Application>Microsoft Office PowerPoint</Application>
  <PresentationFormat>Předvádění na obrazovce (4:3)</PresentationFormat>
  <Paragraphs>53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66</cp:revision>
  <dcterms:created xsi:type="dcterms:W3CDTF">2020-02-21T13:54:42Z</dcterms:created>
  <dcterms:modified xsi:type="dcterms:W3CDTF">2023-01-02T18:59:35Z</dcterms:modified>
</cp:coreProperties>
</file>