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B9F9BC7-C336-B6C8-7BEC-70A56A81C898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68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.Letí vlaštovička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.Šli jsme do háječku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.Nejlíp je u nás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9.Záhon kopretin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4.Počápelská polk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3.Zelený javor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2.Znám krajin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1.Pásla husy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756" y="1397466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503407" y="1568577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94733" y="3928755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Záhon kopretin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49492" y="3813234"/>
            <a:ext cx="12484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Počápelská polka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843259" y="3118081"/>
            <a:ext cx="97711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Zelený javor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787769" y="2360583"/>
            <a:ext cx="108030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Znám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krajinu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90785" y="159419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Pásla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husy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Nejlíp je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u nás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6892" y="160415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Letí vlaštovička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37579" y="3142181"/>
            <a:ext cx="141539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Šli jsme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do háječku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.Přátelství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80631" y="4754953"/>
            <a:ext cx="118388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Přátelství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.Když se mi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535872" y="4741377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Když se mi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.Přátelství.wav"/>
          </p:stSnd>
        </p:sndAc>
      </p:transition>
    </mc:Choice>
    <mc:Fallback xmlns="">
      <p:transition spd="slow" advClick="0">
        <p:sndAc>
          <p:stSnd>
            <p:snd r:embed="rId30" name="10.Přátelství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236</TotalTime>
  <Words>86</Words>
  <Application>Microsoft Office PowerPoint</Application>
  <PresentationFormat>Předvádění na obrazovce (4:3)</PresentationFormat>
  <Paragraphs>52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69</cp:revision>
  <dcterms:created xsi:type="dcterms:W3CDTF">2020-02-21T13:54:42Z</dcterms:created>
  <dcterms:modified xsi:type="dcterms:W3CDTF">2023-01-02T18:57:45Z</dcterms:modified>
</cp:coreProperties>
</file>