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8BBC114-FADC-B10E-0249-D2FB167F4831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67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 Jsou jeptišky v klášteř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Vyjel jsem si časně zrán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 Jak bolno u srdce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Muzikanti  pojďte hrát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. Zakukala žežulič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 Láska nehněvan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 Když se večer na muzi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 Pod tou naší starou lípou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61503" y="3900263"/>
            <a:ext cx="120328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  pojďte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hrát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69707" y="3896407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Zakukala žežulička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24905" y="3147274"/>
            <a:ext cx="122056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Láska nehněvaná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93570" y="2332736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se večer na muziku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58540" y="1552884"/>
            <a:ext cx="129737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tou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naší starou lípou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bolno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srdce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89881" y="1508141"/>
            <a:ext cx="117265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 jeptišky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klášteře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69251" y="3072712"/>
            <a:ext cx="1358341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Vyjel jsem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si časně zrána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 Dva roky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350387" y="4733332"/>
            <a:ext cx="108446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Dva roky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.Tam v dáli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77675" y="4756575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 v dáli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 Dva roky.wav"/>
          </p:stSnd>
        </p:sndAc>
      </p:transition>
    </mc:Choice>
    <mc:Fallback xmlns="">
      <p:transition spd="slow" advClick="0">
        <p:sndAc>
          <p:stSnd>
            <p:snd r:embed="rId30" name="10. Dva ro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258</TotalTime>
  <Words>96</Words>
  <Application>Microsoft Office PowerPoint</Application>
  <PresentationFormat>Předvádění na obrazovce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2023-01-02T18:54:38Z</dcterms:modified>
</cp:coreProperties>
</file>