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F69CAD8-4611-2593-788E-B57331690C24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66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14 - Vracím se domů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2 - Na břehu dívka seděl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16 - Čtyři sestry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13 - Dobrý večer má Mařenko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Poslechněte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Jak anděl překrásná dívk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10 - Loučení,loučení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Málo,maloučko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5510" y="1399070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444" y="1416982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620" y="1423669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128" y="1392194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58272" y="3942249"/>
            <a:ext cx="12912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Dobrý večer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 Mařenko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4858" y="3884321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Měl jsem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já Andulku</a:t>
            </a:r>
          </a:p>
          <a:p>
            <a:pPr algn="ctr" eaLnBrk="1" hangingPunct="1">
              <a:defRPr/>
            </a:pP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20203" y="3048102"/>
            <a:ext cx="1225028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anděl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překrásná dívka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9419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Málo,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maloučko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40319" y="2384068"/>
            <a:ext cx="118007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Čtyři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sestry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75278" y="160560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Vracím se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domů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52476" y="3156812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břehu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dívka seděla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2 - Čím srdce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96833" y="4665289"/>
            <a:ext cx="95891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Čím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srdce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Vstávej má milá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70709" y="4671919"/>
            <a:ext cx="103570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Vstávej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 milá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0" name="3 Rectángulo">
            <a:extLst>
              <a:ext uri="{FF2B5EF4-FFF2-40B4-BE49-F238E27FC236}">
                <a16:creationId xmlns:a16="http://schemas.microsoft.com/office/drawing/2014/main" id="{9AF5508A-825E-4900-8540-919146A7632C}"/>
              </a:ext>
            </a:extLst>
          </p:cNvPr>
          <p:cNvSpPr/>
          <p:nvPr/>
        </p:nvSpPr>
        <p:spPr>
          <a:xfrm>
            <a:off x="738383" y="2407835"/>
            <a:ext cx="101903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Loučení,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loučení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2 - Čím srdce.wav"/>
          </p:stSnd>
        </p:sndAc>
      </p:transition>
    </mc:Choice>
    <mc:Fallback xmlns="">
      <p:transition spd="slow" advClick="0">
        <p:sndAc>
          <p:stSnd>
            <p:snd r:embed="rId30" name="12 - Čím srd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325</TotalTime>
  <Words>91</Words>
  <Application>Microsoft Office PowerPoint</Application>
  <PresentationFormat>Předvádění na obrazovce (4:3)</PresentationFormat>
  <Paragraphs>58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70</cp:revision>
  <dcterms:created xsi:type="dcterms:W3CDTF">2020-02-21T13:54:42Z</dcterms:created>
  <dcterms:modified xsi:type="dcterms:W3CDTF">2023-01-02T18:51:41Z</dcterms:modified>
</cp:coreProperties>
</file>