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6.png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7.gif"/><Relationship Id="rId30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A692B84A-D879-CD57-AF8F-F2164429A54E}"/>
              </a:ext>
            </a:extLst>
          </p:cNvPr>
          <p:cNvSpPr/>
          <p:nvPr/>
        </p:nvSpPr>
        <p:spPr>
          <a:xfrm>
            <a:off x="-54260" y="1536174"/>
            <a:ext cx="925252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30884" y="708750"/>
            <a:ext cx="9505056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65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14" name="6.Když odchází mládí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8.U tý naší zahrádky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7.Sbohem vlasti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9.V tichém háječku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9" name="4.Vyjdi ty měsíčku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0" name="3.Když sem šel z hospody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1" name="2.Vy oči modravé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2" name="1.Děvče jako růže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058" y="565926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760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044" y="1411866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966" y="1403961"/>
            <a:ext cx="180322" cy="167442"/>
          </a:xfrm>
          <a:prstGeom prst="rect">
            <a:avLst/>
          </a:prstGeom>
        </p:spPr>
      </p:pic>
      <p:pic>
        <p:nvPicPr>
          <p:cNvPr id="73" name="Obrázek 72">
            <a:extLst>
              <a:ext uri="{FF2B5EF4-FFF2-40B4-BE49-F238E27FC236}">
                <a16:creationId xmlns:a16="http://schemas.microsoft.com/office/drawing/2014/main" id="{B59CD314-23E5-4CC8-B248-12CE8861B44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072" y="1396617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342" y="1392193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6" name="3 Rectángulo">
            <a:extLst>
              <a:ext uri="{FF2B5EF4-FFF2-40B4-BE49-F238E27FC236}">
                <a16:creationId xmlns:a16="http://schemas.microsoft.com/office/drawing/2014/main" id="{C8BC256E-C04D-4801-BB4A-D33A7C1723AB}"/>
              </a:ext>
            </a:extLst>
          </p:cNvPr>
          <p:cNvSpPr/>
          <p:nvPr/>
        </p:nvSpPr>
        <p:spPr>
          <a:xfrm>
            <a:off x="2489860" y="1566513"/>
            <a:ext cx="4006003" cy="33855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Czech </a:t>
            </a:r>
            <a:r>
              <a:rPr lang="cs-CZ" sz="1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accordions</a:t>
            </a:r>
            <a:r>
              <a:rPr lang="cs-CZ" sz="1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music</a:t>
            </a:r>
            <a:endParaRPr lang="es-ES" sz="1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195217" y="3955941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 tichém háječku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69707" y="3910506"/>
            <a:ext cx="120316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Vyjdi ty měsíčku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679184" y="2966361"/>
            <a:ext cx="1083966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pl-PL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sem šel z hospody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93570" y="2358741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Vy oči modravé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78562" y="1663031"/>
            <a:ext cx="120119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Děvče</a:t>
            </a: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jako růže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27322" y="2369342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Sbohem vlasti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7521" y="1493172"/>
            <a:ext cx="1325813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odchází mládí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79913" y="3157679"/>
            <a:ext cx="14426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U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tý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naší zahrádky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913" y="1922576"/>
            <a:ext cx="3970003" cy="3451111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05131" y="3302822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1189" y="2344605"/>
            <a:ext cx="1391974" cy="1391974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30591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" name="10.Mokerská náves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80631" y="4678849"/>
            <a:ext cx="118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Mokerská náves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.Já vím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729154" y="4797259"/>
            <a:ext cx="113938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Já vím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.Mokerská náves.wav"/>
          </p:stSnd>
        </p:sndAc>
      </p:transition>
    </mc:Choice>
    <mc:Fallback xmlns="">
      <p:transition spd="slow" advClick="0">
        <p:sndAc>
          <p:stSnd>
            <p:snd r:embed="rId30" name="10.Mokerská náv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260</TotalTime>
  <Words>89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69</cp:revision>
  <dcterms:created xsi:type="dcterms:W3CDTF">2020-02-21T13:54:42Z</dcterms:created>
  <dcterms:modified xsi:type="dcterms:W3CDTF">2023-01-02T18:50:00Z</dcterms:modified>
</cp:coreProperties>
</file>