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65D90E8-BEAD-F4CC-2F77-92EDC59A2324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64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64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Mlaďounké děvčátko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Děvče jako růže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Zatmi se sluníčko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Znám jednu dívenku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.Zašlo sluníčko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Na první mé spatření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V poli stojí kříž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Stará líp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5217" y="395594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Znám jednu dívenku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10140" y="3907245"/>
            <a:ext cx="115110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Zašlo sluníčko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86040" y="2966361"/>
            <a:ext cx="97711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první mé spatření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731167" y="2372832"/>
            <a:ext cx="104464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poli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stojí kříž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792211" y="1650360"/>
            <a:ext cx="102331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Stará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lípa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Zatmi se sluníčko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Mlaďounké děvčátko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3" y="3254004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Děvče jako růže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Nastokrát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91937" y="4748191"/>
            <a:ext cx="118634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Nastokrát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.Anička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57760" y="4784789"/>
            <a:ext cx="101616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Anička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Nastokrát.wav"/>
          </p:stSnd>
        </p:sndAc>
      </p:transition>
    </mc:Choice>
    <mc:Fallback xmlns="">
      <p:transition spd="slow" advClick="0">
        <p:sndAc>
          <p:stSnd>
            <p:snd r:embed="rId30" name="10.Nastokrá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252</TotalTime>
  <Words>84</Words>
  <Application>Microsoft Office PowerPoint</Application>
  <PresentationFormat>Předvádění na obrazovce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2023-01-02T18:48:06Z</dcterms:modified>
</cp:coreProperties>
</file>