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FEFFA87-6C12-F586-3711-78C96154123F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62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. Šumařovo dítě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. V pošumavském kraji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. Na břehu dívka seděla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. Čtyři koně ve dvoře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4. Rodná vísk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. Milé vzpomínky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. Vzkázala mi Anička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. Čím srdce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94703" y="3955941"/>
            <a:ext cx="122632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Čtyři koně ve dvoře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93008" y="3937710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Rodná víska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24400" y="3089745"/>
            <a:ext cx="120868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Milé vzpomínky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93570" y="2415793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Vzkázala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mi Anička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1259" y="1744688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Čím srdce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13778" y="2341572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břehu dívka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seděla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175201" y="160312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Šumařovo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dítě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88069" y="3059437"/>
            <a:ext cx="1415691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šumavském kraji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 Děvčátko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94703" y="4733763"/>
            <a:ext cx="118634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Děvčátko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.Já to znám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660473" y="4685858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Já to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znám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 Děvčátko.wav"/>
          </p:stSnd>
        </p:sndAc>
      </p:transition>
    </mc:Choice>
    <mc:Fallback xmlns="">
      <p:transition spd="slow" advClick="0">
        <p:sndAc>
          <p:stSnd>
            <p:snd r:embed="rId30" name="10. Děvčát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259</TotalTime>
  <Words>86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2023-01-02T18:43:40Z</dcterms:modified>
</cp:coreProperties>
</file>