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4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3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audio" Target="../media/audio9.wav"/><Relationship Id="rId27" Type="http://schemas.openxmlformats.org/officeDocument/2006/relationships/image" Target="../media/image17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9923E5B-21B7-CB16-499D-3F42CACE2E53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57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/>
              <a:t> Byla noc krásná májová</a:t>
            </a:r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61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06. Dívenko má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08. Nejhezčí koutek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07. Jaká je ta láska zlá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8" name="09. Tam v áleji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9" name="04. V jednom krásném rozmaru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0" name="03. Byla noc krásná májová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1" name="02. Měsíček jasně svítil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2" name="01. Ta Hradecká brána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489860" y="1566513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194734" y="3914452"/>
            <a:ext cx="11257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Tam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v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áleji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81273" y="3854084"/>
            <a:ext cx="120316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jednom krásném rozmaru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06154" y="3022679"/>
            <a:ext cx="1056996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Byla noc krásná májová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38277" y="2361448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Měsíček jasně svítil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90785" y="1594194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Hradecká brána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pl-PL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Jaká je ta láska zlá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9226" y="164636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Dívenko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79913" y="3169437"/>
            <a:ext cx="146388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Nejhezčí koutek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39563" y="6154356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2" name="Picture 59">
            <a:hlinkClick r:id="" action="ppaction://noaction">
              <a:snd r:embed="rId2" name="10. Červená růžičko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12689" y="4662185"/>
            <a:ext cx="118634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Červená růžičko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05. Znám krajinu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774195" y="4645888"/>
            <a:ext cx="111510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Znám krajinu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. Červená růžičko.wav"/>
          </p:stSnd>
        </p:sndAc>
      </p:transition>
    </mc:Choice>
    <mc:Fallback xmlns="">
      <p:transition spd="slow" advClick="0">
        <p:sndAc>
          <p:stSnd>
            <p:snd r:embed="rId30" name="10. Červená růžič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234</TotalTime>
  <Words>95</Words>
  <Application>Microsoft Office PowerPoint</Application>
  <PresentationFormat>Předvádění na obrazovce (4:3)</PresentationFormat>
  <Paragraphs>52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67</cp:revision>
  <dcterms:created xsi:type="dcterms:W3CDTF">2020-02-21T13:54:42Z</dcterms:created>
  <dcterms:modified xsi:type="dcterms:W3CDTF">2023-01-02T18:41:37Z</dcterms:modified>
</cp:coreProperties>
</file>