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8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7ECDA99-C9E7-443C-91F9-B40C65F706AB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60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60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 Za Košířem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. Květinářk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 Píseň podzimu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 Kalná je vod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5. Chaloupky pod horama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 V tom tichém údolí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 Kominíček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 Malá chaloupk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5217" y="395594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Kalná je voda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273" y="3744123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Chaloupky pod horama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86040" y="2966361"/>
            <a:ext cx="97711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tom tichém údolí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79974" y="2498628"/>
            <a:ext cx="126708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Kominíček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64318" y="1650360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Malá chaloupka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Píseň podzimu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Košířema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3" y="3254004"/>
            <a:ext cx="14426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Květinářka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 Tiše šumí vítr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678849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Tiše šumí vítr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4. Šenkýřečka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35872" y="4741377"/>
            <a:ext cx="132581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Šenkýřečka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42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 Tiše šumí vítr.wav"/>
          </p:stSnd>
        </p:sndAc>
      </p:transition>
    </mc:Choice>
    <mc:Fallback xmlns="">
      <p:transition spd="slow" advClick="0">
        <p:sndAc>
          <p:stSnd>
            <p:snd r:embed="rId30" name="10. Tiše šumí vít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258</TotalTime>
  <Words>82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2023-01-02T18:39:52Z</dcterms:modified>
</cp:coreProperties>
</file>