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8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5" d="100"/>
          <a:sy n="75" d="100"/>
        </p:scale>
        <p:origin x="744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image" Target="../media/image19.gif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A86A9D6-3F27-2824-D8AD-3B934F953426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59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Spadol lístok z javora</a:t>
            </a: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59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13. Dnes si ja zaspievam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15. Vrchárská polka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14. Úzka je cestička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16. Hore tým Zoborom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12. Javorové lístie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11. Spadol lístok z javor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10. Mesiačik už dávno vyšiel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09. Dolina, dolina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and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slovak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38812" y="3887375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Hore tým Zoborom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39653" y="3955126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Javorové lístie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4302" y="3077025"/>
            <a:ext cx="12031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Spadol lístok z javora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18496" y="2292247"/>
            <a:ext cx="12670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Mesiačik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už dávno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vyšiel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76842" y="1704568"/>
            <a:ext cx="1202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Dolina, dolina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Úzka je cestička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46311" y="1590769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Dnes si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zaspievam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94427" y="3170901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Vrchárská polka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0" name="Obrázek 13">
            <a:extLst>
              <a:ext uri="{FF2B5EF4-FFF2-40B4-BE49-F238E27FC236}">
                <a16:creationId xmlns:a16="http://schemas.microsoft.com/office/drawing/2014/main" id="{F1B6ED06-4A24-40AA-AF49-D34D0349C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475" y="4600906"/>
            <a:ext cx="839044" cy="74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Obrázek 13">
            <a:extLst>
              <a:ext uri="{FF2B5EF4-FFF2-40B4-BE49-F238E27FC236}">
                <a16:creationId xmlns:a16="http://schemas.microsoft.com/office/drawing/2014/main" id="{E059F1F1-F120-428B-81DF-EEE2CA036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648" y="4600905"/>
            <a:ext cx="839044" cy="74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7" name="Picture 10">
            <a:extLst>
              <a:ext uri="{FF2B5EF4-FFF2-40B4-BE49-F238E27FC236}">
                <a16:creationId xmlns:a16="http://schemas.microsoft.com/office/drawing/2014/main" id="{3F976CE1-6901-46BF-9603-E72A2F8FE3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326" y="4652971"/>
            <a:ext cx="624141" cy="62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10">
            <a:extLst>
              <a:ext uri="{FF2B5EF4-FFF2-40B4-BE49-F238E27FC236}">
                <a16:creationId xmlns:a16="http://schemas.microsoft.com/office/drawing/2014/main" id="{92255FAC-E9D6-490C-A419-65BF845A95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941" y="4666639"/>
            <a:ext cx="624141" cy="62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142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6. Hore tým Zoborom.wav"/>
          </p:stSnd>
        </p:sndAc>
      </p:transition>
    </mc:Choice>
    <mc:Fallback xmlns="">
      <p:transition spd="slow" advClick="0">
        <p:sndAc>
          <p:stSnd>
            <p:snd r:embed="rId30" name="16. Hore tým Zoboro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243</TotalTime>
  <Words>89</Words>
  <Application>Microsoft Office PowerPoint</Application>
  <PresentationFormat>Předvádění na obrazovce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63</cp:revision>
  <dcterms:created xsi:type="dcterms:W3CDTF">2020-02-21T13:54:42Z</dcterms:created>
  <dcterms:modified xsi:type="dcterms:W3CDTF">2022-11-20T10:38:16Z</dcterms:modified>
</cp:coreProperties>
</file>