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8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5" d="100"/>
          <a:sy n="75" d="100"/>
        </p:scale>
        <p:origin x="744" y="7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gif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4.png"/><Relationship Id="rId28" Type="http://schemas.openxmlformats.org/officeDocument/2006/relationships/image" Target="../media/image19.gif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image" Target="../media/image13.png"/><Relationship Id="rId27" Type="http://schemas.openxmlformats.org/officeDocument/2006/relationships/image" Target="../media/image18.gif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293E7516-80DD-6A76-1EEB-43B85FA75860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58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/>
              <a:t>Od Zobora tečie vodička</a:t>
            </a:r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58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05. Dobrý večer frajárečka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07. Ponitrie, Ponitrie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06. Od Zobora tečie vodička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2" name="08. Na tom vršku Javoriny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04. Sadla včielka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03. Na lúke kvetnatej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02. Otecko môj, mamka moja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01. Keď sa hory zeleňali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9646783B-6358-42BB-9D50-CFFA477041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11" y="1394889"/>
            <a:ext cx="180322" cy="167442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6" name="Obrázek 75">
            <a:extLst>
              <a:ext uri="{FF2B5EF4-FFF2-40B4-BE49-F238E27FC236}">
                <a16:creationId xmlns:a16="http://schemas.microsoft.com/office/drawing/2014/main" id="{09F79329-1097-4E8E-A3C2-C1E8B4472F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568" y="1377913"/>
            <a:ext cx="180322" cy="16744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51CA3810-3AA1-4C06-9B47-0FD159D3F2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37" y="1386904"/>
            <a:ext cx="180322" cy="167442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3F1B3B5B-CB0F-481A-89D4-578D510531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39" y="1402901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489860" y="1566513"/>
            <a:ext cx="400600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and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slovak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accordions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10896" y="3859554"/>
            <a:ext cx="1325813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tom vršku Javoriny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53572" y="3905537"/>
            <a:ext cx="113157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Sadla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včielka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643505" y="3271314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lúke kvetnatej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94577" y="2303660"/>
            <a:ext cx="1119439" cy="95410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Otecko </a:t>
            </a:r>
          </a:p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môj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mamka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moja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689189" y="1564226"/>
            <a:ext cx="1095959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Keď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</a:t>
            </a:r>
            <a:endParaRPr lang="cs-CZ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hory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zeleňali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7322" y="2273473"/>
            <a:ext cx="1292225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Od Zobora tečie vodička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18594" y="1549723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Dobrý večer frajárečka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94427" y="3170901"/>
            <a:ext cx="144264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Ponitrie, Ponitrie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0" name="Obrázek 13">
            <a:extLst>
              <a:ext uri="{FF2B5EF4-FFF2-40B4-BE49-F238E27FC236}">
                <a16:creationId xmlns:a16="http://schemas.microsoft.com/office/drawing/2014/main" id="{F1B6ED06-4A24-40AA-AF49-D34D0349C5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475" y="4600906"/>
            <a:ext cx="839044" cy="747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1" name="Obrázek 13">
            <a:extLst>
              <a:ext uri="{FF2B5EF4-FFF2-40B4-BE49-F238E27FC236}">
                <a16:creationId xmlns:a16="http://schemas.microsoft.com/office/drawing/2014/main" id="{E059F1F1-F120-428B-81DF-EEE2CA0369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7648" y="4600905"/>
            <a:ext cx="839044" cy="747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5" name="3 Rectángulo">
            <a:extLst>
              <a:ext uri="{FF2B5EF4-FFF2-40B4-BE49-F238E27FC236}">
                <a16:creationId xmlns:a16="http://schemas.microsoft.com/office/drawing/2014/main" id="{F4BE5523-C0BC-43A2-8FAE-1873FA271106}"/>
              </a:ext>
            </a:extLst>
          </p:cNvPr>
          <p:cNvSpPr/>
          <p:nvPr/>
        </p:nvSpPr>
        <p:spPr>
          <a:xfrm>
            <a:off x="-4086" y="6083294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7" name="Picture 10">
            <a:extLst>
              <a:ext uri="{FF2B5EF4-FFF2-40B4-BE49-F238E27FC236}">
                <a16:creationId xmlns:a16="http://schemas.microsoft.com/office/drawing/2014/main" id="{3F976CE1-6901-46BF-9603-E72A2F8FE34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3326" y="4652971"/>
            <a:ext cx="624141" cy="624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8" name="Picture 10">
            <a:extLst>
              <a:ext uri="{FF2B5EF4-FFF2-40B4-BE49-F238E27FC236}">
                <a16:creationId xmlns:a16="http://schemas.microsoft.com/office/drawing/2014/main" id="{92255FAC-E9D6-490C-A419-65BF845A954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941" y="4666639"/>
            <a:ext cx="624141" cy="624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142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08. Na tom vršku Javoriny.wav"/>
          </p:stSnd>
        </p:sndAc>
      </p:transition>
    </mc:Choice>
    <mc:Fallback xmlns="">
      <p:transition spd="slow" advClick="0">
        <p:sndAc>
          <p:stSnd>
            <p:snd r:embed="rId30" name="08. Na tom vršku Javori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244</TotalTime>
  <Words>93</Words>
  <Application>Microsoft Office PowerPoint</Application>
  <PresentationFormat>Předvádění na obrazovce (4:3)</PresentationFormat>
  <Paragraphs>50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65</cp:revision>
  <dcterms:created xsi:type="dcterms:W3CDTF">2020-02-21T13:54:42Z</dcterms:created>
  <dcterms:modified xsi:type="dcterms:W3CDTF">2022-11-20T10:32:54Z</dcterms:modified>
</cp:coreProperties>
</file>