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8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5" d="100"/>
          <a:sy n="75" d="100"/>
        </p:scale>
        <p:origin x="744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image" Target="../media/image19.gif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90685A9-D35C-24BC-114A-91FA7BB24D2F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57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06. Tie ružičky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02. Dievčatko krásne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07. Rozvi sa stromečku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08. Svietila mi jasná hviezdič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05. Ten petranský holý vršok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04. Žala by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03. Mesiačik už dávno vyšiel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01. Toto je ten chodník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882" y="1378324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and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slovak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11257" y="3789457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Svietila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mi jasná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hviezdička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95282" y="3753673"/>
            <a:ext cx="114704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Ten petranský holý vršok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46580" y="3258785"/>
            <a:ext cx="1073195" cy="30624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Žala by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18496" y="2292247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Mesiačik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už dávno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vyšiel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76842" y="1526619"/>
            <a:ext cx="126807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Toto je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ten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chodník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Rozvi sa stromečku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46318" y="1660614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Tie ružičky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94427" y="3170901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Dievčatko krásne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0" name="Obrázek 13">
            <a:extLst>
              <a:ext uri="{FF2B5EF4-FFF2-40B4-BE49-F238E27FC236}">
                <a16:creationId xmlns:a16="http://schemas.microsoft.com/office/drawing/2014/main" id="{F1B6ED06-4A24-40AA-AF49-D34D0349C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475" y="4600906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Obrázek 13">
            <a:extLst>
              <a:ext uri="{FF2B5EF4-FFF2-40B4-BE49-F238E27FC236}">
                <a16:creationId xmlns:a16="http://schemas.microsoft.com/office/drawing/2014/main" id="{E059F1F1-F120-428B-81DF-EEE2CA036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648" y="4600905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7" name="Picture 10">
            <a:extLst>
              <a:ext uri="{FF2B5EF4-FFF2-40B4-BE49-F238E27FC236}">
                <a16:creationId xmlns:a16="http://schemas.microsoft.com/office/drawing/2014/main" id="{3F976CE1-6901-46BF-9603-E72A2F8FE3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326" y="4652971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10">
            <a:extLst>
              <a:ext uri="{FF2B5EF4-FFF2-40B4-BE49-F238E27FC236}">
                <a16:creationId xmlns:a16="http://schemas.microsoft.com/office/drawing/2014/main" id="{92255FAC-E9D6-490C-A419-65BF845A95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941" y="4666639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142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08. Svietila mi jasná hviezdička.wav"/>
          </p:stSnd>
        </p:sndAc>
      </p:transition>
    </mc:Choice>
    <mc:Fallback xmlns="">
      <p:transition spd="slow" advClick="0">
        <p:sndAc>
          <p:stSnd>
            <p:snd r:embed="rId30" name="08. Svietila mi jasná hviezdič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223</TotalTime>
  <Words>86</Words>
  <Application>Microsoft Office PowerPoint</Application>
  <PresentationFormat>Předvádění na obrazovce (4:3)</PresentationFormat>
  <Paragraphs>49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2022-11-20T10:28:48Z</dcterms:modified>
</cp:coreProperties>
</file>