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4.png"/><Relationship Id="rId10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Vrchárská heligónka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>
            <a:extLst>
              <a:ext uri="{FF2B5EF4-FFF2-40B4-BE49-F238E27FC236}">
                <a16:creationId xmlns:a16="http://schemas.microsoft.com/office/drawing/2014/main" id="{C0F25C1E-98A7-87DC-A3B3-C7211CA98A8F}"/>
              </a:ext>
            </a:extLst>
          </p:cNvPr>
          <p:cNvSpPr/>
          <p:nvPr/>
        </p:nvSpPr>
        <p:spPr>
          <a:xfrm>
            <a:off x="15698" y="6248284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4AC102D-3ADD-1DEE-F7C5-2FDBFF958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1347859"/>
            <a:ext cx="8928993" cy="488945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21D69F2-6014-AE0B-F709-490669C5E6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7503" y="620687"/>
            <a:ext cx="8928993" cy="885392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6C9E3CB1-1DD7-7B18-AF78-2D6614918362}"/>
              </a:ext>
            </a:extLst>
          </p:cNvPr>
          <p:cNvSpPr/>
          <p:nvPr/>
        </p:nvSpPr>
        <p:spPr>
          <a:xfrm>
            <a:off x="73903" y="620686"/>
            <a:ext cx="8928993" cy="561662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C225171-BFCB-4EB8-62A5-7949CB615073}"/>
              </a:ext>
            </a:extLst>
          </p:cNvPr>
          <p:cNvSpPr/>
          <p:nvPr/>
        </p:nvSpPr>
        <p:spPr>
          <a:xfrm>
            <a:off x="1475657" y="639972"/>
            <a:ext cx="609017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Vrchárská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heligónka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Obrázek 6">
            <a:hlinkClick r:id="" action="ppaction://noaction">
              <a:snd r:embed="rId5" name="6 Nebola som.wav"/>
            </a:hlinkClick>
            <a:extLst>
              <a:ext uri="{FF2B5EF4-FFF2-40B4-BE49-F238E27FC236}">
                <a16:creationId xmlns:a16="http://schemas.microsoft.com/office/drawing/2014/main" id="{9E048F76-7927-A08F-0A7C-2C5A6EACD3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890" y="1423162"/>
            <a:ext cx="610454" cy="515259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7" name="7 Moja milá.wav"/>
            </a:hlinkClick>
            <a:extLst>
              <a:ext uri="{FF2B5EF4-FFF2-40B4-BE49-F238E27FC236}">
                <a16:creationId xmlns:a16="http://schemas.microsoft.com/office/drawing/2014/main" id="{5F9182DE-5930-BBBA-2D2E-C645FC5278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200" y="1424374"/>
            <a:ext cx="610454" cy="515259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8" name="9 Dolina.wav"/>
            </a:hlinkClick>
            <a:extLst>
              <a:ext uri="{FF2B5EF4-FFF2-40B4-BE49-F238E27FC236}">
                <a16:creationId xmlns:a16="http://schemas.microsoft.com/office/drawing/2014/main" id="{771FACEB-8566-CD45-088B-49D675D1FA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342" y="1403451"/>
            <a:ext cx="610454" cy="515259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9" name="8 Tmavá noc.wav"/>
            </a:hlinkClick>
            <a:extLst>
              <a:ext uri="{FF2B5EF4-FFF2-40B4-BE49-F238E27FC236}">
                <a16:creationId xmlns:a16="http://schemas.microsoft.com/office/drawing/2014/main" id="{372BA33A-E8B9-F6B4-9DD1-48A399029D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838" y="1423162"/>
            <a:ext cx="610454" cy="515259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4 Božena.wav"/>
            </a:hlinkClick>
            <a:extLst>
              <a:ext uri="{FF2B5EF4-FFF2-40B4-BE49-F238E27FC236}">
                <a16:creationId xmlns:a16="http://schemas.microsoft.com/office/drawing/2014/main" id="{89BBB45D-9B9E-F185-FB05-E5B2362003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450" y="1447692"/>
            <a:ext cx="610454" cy="515259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5 Cestička.wav"/>
            </a:hlinkClick>
            <a:extLst>
              <a:ext uri="{FF2B5EF4-FFF2-40B4-BE49-F238E27FC236}">
                <a16:creationId xmlns:a16="http://schemas.microsoft.com/office/drawing/2014/main" id="{7AAD0797-7DA8-26BF-B71D-73E63B5DB0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410" y="1451978"/>
            <a:ext cx="610454" cy="515259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12" name="3 Hájiček.wav"/>
            </a:hlinkClick>
            <a:extLst>
              <a:ext uri="{FF2B5EF4-FFF2-40B4-BE49-F238E27FC236}">
                <a16:creationId xmlns:a16="http://schemas.microsoft.com/office/drawing/2014/main" id="{1188B7A0-1ED9-B024-2892-F7CCB6D448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337" y="1447692"/>
            <a:ext cx="610454" cy="515259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3" name="2 Vylievaj sa.wav"/>
            </a:hlinkClick>
            <a:extLst>
              <a:ext uri="{FF2B5EF4-FFF2-40B4-BE49-F238E27FC236}">
                <a16:creationId xmlns:a16="http://schemas.microsoft.com/office/drawing/2014/main" id="{6D7BCE51-10B0-6798-E585-ACF7727856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4" y="1447693"/>
            <a:ext cx="610454" cy="515259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2" name="12 Krčmárečka.wav"/>
            </a:hlinkClick>
            <a:extLst>
              <a:ext uri="{FF2B5EF4-FFF2-40B4-BE49-F238E27FC236}">
                <a16:creationId xmlns:a16="http://schemas.microsoft.com/office/drawing/2014/main" id="{359892A4-E025-46DE-B3C5-46A7B62A4E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912" y="2458023"/>
            <a:ext cx="610454" cy="515259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4" name="1 Čo to tam.wav"/>
            </a:hlinkClick>
            <a:extLst>
              <a:ext uri="{FF2B5EF4-FFF2-40B4-BE49-F238E27FC236}">
                <a16:creationId xmlns:a16="http://schemas.microsoft.com/office/drawing/2014/main" id="{59C8B86C-AA00-7FA6-BF78-8428D9BF02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18" y="2460468"/>
            <a:ext cx="610454" cy="515259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4CAF795A-45F0-E750-6258-A1512527C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018" y="2986699"/>
            <a:ext cx="1130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l-PL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Čo to tam </a:t>
            </a:r>
          </a:p>
          <a:p>
            <a:pPr algn="ctr"/>
            <a:r>
              <a:rPr lang="pl-PL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v podkroví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A5215BA4-2AC9-9740-7C95-55C2B752BD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5878" y="2032260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Tmavá noc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C83ACB12-8485-AF01-1DA0-6E82A088A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2240" y="2044405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Moja milá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F3ED48BC-3E8A-E1F3-2828-DD37D3F49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158" y="2044405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Nebola som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E527CB4B-5FF1-51D6-7B83-20BCFB596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3433" y="203343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Cestička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1AF5B5AC-1EF3-5898-93DC-A26C66939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8960" y="2044968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Božena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75925123-72A2-8765-99FB-327FFD9DD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1235" y="2044969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Hájiček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BEDF5708-D843-9188-AE8B-1DDBAB4DF0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5" y="2060116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Vylievaj sa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8D2625C0-46D5-ABC9-910C-5F11B2EAA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3212" y="3022515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Krčmárečka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70A3EDBD-96E6-0263-AD77-C1AC53AA7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2363" y="2006963"/>
            <a:ext cx="1130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Dolina</a:t>
            </a:r>
            <a:endParaRPr lang="nl-BE" altLang="cs-CZ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4A34AA98-28A1-E4AD-AEDC-1648843F4CC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868" y="820264"/>
            <a:ext cx="472554" cy="429594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21D260BF-A002-47FE-46D0-07159C3E7DE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614" y="781256"/>
            <a:ext cx="472554" cy="429594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2BD59E48-7126-F7B2-39F9-AD5BACD0F9F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64" y="835261"/>
            <a:ext cx="472554" cy="429594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C5AF5617-633A-D2CA-D487-E0F641D660D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862" y="767836"/>
            <a:ext cx="472554" cy="429594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15E7BD12-D11F-E84C-79AE-652877A6AAC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765" y="2497626"/>
            <a:ext cx="610454" cy="55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97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Krčmárečka.wav"/>
          </p:stSnd>
        </p:sndAc>
      </p:transition>
    </mc:Choice>
    <mc:Fallback xmlns="">
      <p:transition spd="slow">
        <p:split orient="vert"/>
        <p:sndAc>
          <p:stSnd>
            <p:snd r:embed="rId16" name="12 Krčmáreč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9" grpId="0"/>
      <p:bldP spid="3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202</TotalTime>
  <Words>28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2022-12-31T22:15:15Z</dcterms:modified>
</cp:coreProperties>
</file>