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2.wav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6.wav"/><Relationship Id="rId5" Type="http://schemas.openxmlformats.org/officeDocument/2006/relationships/image" Target="../media/image3.gif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F924B2C-67E0-DD2B-F61B-686A68B02669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02823BC-6B2E-7625-8079-C933F5D7B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" y="473012"/>
            <a:ext cx="5514404" cy="561146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7C34352-0C72-7314-3489-9B1CDE960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445095"/>
            <a:ext cx="3635895" cy="5639385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63872B99-979C-9430-824C-0D8B33BC492F}"/>
              </a:ext>
            </a:extLst>
          </p:cNvPr>
          <p:cNvSpPr/>
          <p:nvPr/>
        </p:nvSpPr>
        <p:spPr>
          <a:xfrm>
            <a:off x="179512" y="473013"/>
            <a:ext cx="8839796" cy="5611466"/>
          </a:xfrm>
          <a:prstGeom prst="rect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20A42B7C-0718-CB38-8E1E-997C680DE1B0}"/>
              </a:ext>
            </a:extLst>
          </p:cNvPr>
          <p:cNvSpPr/>
          <p:nvPr/>
        </p:nvSpPr>
        <p:spPr>
          <a:xfrm>
            <a:off x="1" y="6139099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93E53A1-705D-64AC-4EEB-1494CD6CC258}"/>
              </a:ext>
            </a:extLst>
          </p:cNvPr>
          <p:cNvSpPr/>
          <p:nvPr/>
        </p:nvSpPr>
        <p:spPr>
          <a:xfrm>
            <a:off x="3372061" y="598060"/>
            <a:ext cx="582675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31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WordArt 72">
            <a:extLst>
              <a:ext uri="{FF2B5EF4-FFF2-40B4-BE49-F238E27FC236}">
                <a16:creationId xmlns:a16="http://schemas.microsoft.com/office/drawing/2014/main" id="{9BA22429-44D3-C3B3-02AA-999C61B59D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98905" y="842994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1" name="Obrázek 15">
            <a:extLst>
              <a:ext uri="{FF2B5EF4-FFF2-40B4-BE49-F238E27FC236}">
                <a16:creationId xmlns:a16="http://schemas.microsoft.com/office/drawing/2014/main" id="{D31B9511-0FD4-F569-138D-DF1A8F036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6" y="959072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FE92542D-7D0F-FFCE-5944-F77FF12E3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150" y="5584623"/>
            <a:ext cx="1130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A piece of music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3" name="Obrázek 12">
            <a:hlinkClick r:id="" action="ppaction://noaction">
              <a:snd r:embed="rId2" name="12 Poor Heart's avenue.wav"/>
            </a:hlinkClick>
            <a:extLst>
              <a:ext uri="{FF2B5EF4-FFF2-40B4-BE49-F238E27FC236}">
                <a16:creationId xmlns:a16="http://schemas.microsoft.com/office/drawing/2014/main" id="{1565E033-A908-95A2-BB22-83F9094306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552" y="4970222"/>
            <a:ext cx="720081" cy="60779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7" name="3 The phantom of the opera.wav"/>
            </a:hlinkClick>
            <a:extLst>
              <a:ext uri="{FF2B5EF4-FFF2-40B4-BE49-F238E27FC236}">
                <a16:creationId xmlns:a16="http://schemas.microsoft.com/office/drawing/2014/main" id="{25E527AA-CA8F-10F9-400E-407C11BFAC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5" y="1412300"/>
            <a:ext cx="720081" cy="60779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8" name="8 In the mood.wav"/>
            </a:hlinkClick>
            <a:extLst>
              <a:ext uri="{FF2B5EF4-FFF2-40B4-BE49-F238E27FC236}">
                <a16:creationId xmlns:a16="http://schemas.microsoft.com/office/drawing/2014/main" id="{655DE36E-8C3E-DE76-955B-39E276F8C4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6" y="3125104"/>
            <a:ext cx="720081" cy="60779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9" name="4 Rose in the desert.wav"/>
            </a:hlinkClick>
            <a:extLst>
              <a:ext uri="{FF2B5EF4-FFF2-40B4-BE49-F238E27FC236}">
                <a16:creationId xmlns:a16="http://schemas.microsoft.com/office/drawing/2014/main" id="{32B730D3-FA29-910C-3F99-1193D69778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552" y="2284196"/>
            <a:ext cx="720081" cy="60779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10" name="9  Hello beautiful.wav"/>
            </a:hlinkClick>
            <a:extLst>
              <a:ext uri="{FF2B5EF4-FFF2-40B4-BE49-F238E27FC236}">
                <a16:creationId xmlns:a16="http://schemas.microsoft.com/office/drawing/2014/main" id="{6671B2CA-A76B-73B1-5C0F-04BDCBBA94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449" y="4071548"/>
            <a:ext cx="720081" cy="607791"/>
          </a:xfrm>
          <a:prstGeom prst="rect">
            <a:avLst/>
          </a:prstGeom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0F508585-2F47-3DEC-7A50-921044E01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2164" y="4693222"/>
            <a:ext cx="14128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Hello </a:t>
            </a: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07177BB1-0044-03E2-87EA-61539CAC8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3723" y="3746854"/>
            <a:ext cx="11751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In the mood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1DD29D6F-5142-BD6D-ABE3-E64D9BCBE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646" y="2834146"/>
            <a:ext cx="16799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Rose in the desert</a:t>
            </a: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0D096471-0719-A753-F191-37A12759F6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1035" y="1998150"/>
            <a:ext cx="11751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The phantom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876BE9D4-267E-57AE-6965-B07E5FB63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1681" y="5610753"/>
            <a:ext cx="1130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Poor Heart's avenue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3" name="Obrázek 22">
            <a:hlinkClick r:id="" action="ppaction://noaction">
              <a:snd r:embed="rId11" name="5 Angels.wav"/>
            </a:hlinkClick>
            <a:extLst>
              <a:ext uri="{FF2B5EF4-FFF2-40B4-BE49-F238E27FC236}">
                <a16:creationId xmlns:a16="http://schemas.microsoft.com/office/drawing/2014/main" id="{996165D0-F9C5-3741-ED3F-8C73AB6E4B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91" y="2284196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2" name="7 The winner takes it all.wav"/>
            </a:hlinkClick>
            <a:extLst>
              <a:ext uri="{FF2B5EF4-FFF2-40B4-BE49-F238E27FC236}">
                <a16:creationId xmlns:a16="http://schemas.microsoft.com/office/drawing/2014/main" id="{79337CE8-A079-3C8B-5872-421396069A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1" y="3172874"/>
            <a:ext cx="720081" cy="60779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3" name="10 Last Christmas.wav"/>
            </a:hlinkClick>
            <a:extLst>
              <a:ext uri="{FF2B5EF4-FFF2-40B4-BE49-F238E27FC236}">
                <a16:creationId xmlns:a16="http://schemas.microsoft.com/office/drawing/2014/main" id="{AB14CB29-35CD-5A3D-5F7E-82BE4683C7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2" y="4071548"/>
            <a:ext cx="720081" cy="60779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4" name="11 A piece of music.wav"/>
            </a:hlinkClick>
            <a:extLst>
              <a:ext uri="{FF2B5EF4-FFF2-40B4-BE49-F238E27FC236}">
                <a16:creationId xmlns:a16="http://schemas.microsoft.com/office/drawing/2014/main" id="{D09159F6-EA7E-65D3-5628-57BD6E53C7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2" y="4970222"/>
            <a:ext cx="720081" cy="60779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5" name="2 Broken dream.wav"/>
            </a:hlinkClick>
            <a:extLst>
              <a:ext uri="{FF2B5EF4-FFF2-40B4-BE49-F238E27FC236}">
                <a16:creationId xmlns:a16="http://schemas.microsoft.com/office/drawing/2014/main" id="{24DA875D-8E90-F400-B164-8558AA3DCA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3" y="1430993"/>
            <a:ext cx="720081" cy="607791"/>
          </a:xfrm>
          <a:prstGeom prst="rect">
            <a:avLst/>
          </a:prstGeom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E189F5BD-110E-90D5-F9B5-873C2F4DE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8830" y="4693222"/>
            <a:ext cx="168833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Last Christmas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6AAF01F3-6569-2849-886E-D7B86D6DCF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2006" y="3780590"/>
            <a:ext cx="195902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takes it all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362FA6DE-5305-B06F-6FC9-27DA78F72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082" y="2905871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Angels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7CE2CCF3-D3A7-6DA6-4298-2CC6F3DFD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802" y="2033424"/>
            <a:ext cx="140107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Broken dream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4" name="Picture 21">
            <a:extLst>
              <a:ext uri="{FF2B5EF4-FFF2-40B4-BE49-F238E27FC236}">
                <a16:creationId xmlns:a16="http://schemas.microsoft.com/office/drawing/2014/main" id="{BAC84BBA-BEBB-9C84-5F46-6861D4493A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48" y="2301711"/>
            <a:ext cx="699736" cy="58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1">
            <a:extLst>
              <a:ext uri="{FF2B5EF4-FFF2-40B4-BE49-F238E27FC236}">
                <a16:creationId xmlns:a16="http://schemas.microsoft.com/office/drawing/2014/main" id="{065F0F86-7C89-7274-82F7-3CEF6A48D4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499" y="4965292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ázek 35">
            <a:hlinkClick r:id="" action="ppaction://noaction">
              <a:snd r:embed="rId17" name="6  The last waltz.wav"/>
            </a:hlinkClick>
            <a:extLst>
              <a:ext uri="{FF2B5EF4-FFF2-40B4-BE49-F238E27FC236}">
                <a16:creationId xmlns:a16="http://schemas.microsoft.com/office/drawing/2014/main" id="{EB2BC399-3A6B-B2DB-64D4-0D2BC33C71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986" y="2330186"/>
            <a:ext cx="720081" cy="607791"/>
          </a:xfrm>
          <a:prstGeom prst="rect">
            <a:avLst/>
          </a:prstGeom>
        </p:spPr>
      </p:pic>
      <p:pic>
        <p:nvPicPr>
          <p:cNvPr id="37" name="Obrázek 36">
            <a:hlinkClick r:id="" action="ppaction://noaction">
              <a:snd r:embed="rId18" name="1 She's gone.wav"/>
            </a:hlinkClick>
            <a:extLst>
              <a:ext uri="{FF2B5EF4-FFF2-40B4-BE49-F238E27FC236}">
                <a16:creationId xmlns:a16="http://schemas.microsoft.com/office/drawing/2014/main" id="{EFD8F861-9731-0B2B-965A-AA7EE8705D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618" y="1430993"/>
            <a:ext cx="720081" cy="607791"/>
          </a:xfrm>
          <a:prstGeom prst="rect">
            <a:avLst/>
          </a:prstGeom>
        </p:spPr>
      </p:pic>
      <p:sp>
        <p:nvSpPr>
          <p:cNvPr id="40" name="Text Box 47">
            <a:extLst>
              <a:ext uri="{FF2B5EF4-FFF2-40B4-BE49-F238E27FC236}">
                <a16:creationId xmlns:a16="http://schemas.microsoft.com/office/drawing/2014/main" id="{27ECE35D-2883-B6AC-98FD-843340FDB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8837" y="2945179"/>
            <a:ext cx="12904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The last waltz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E8132D66-AD16-587C-6BF0-0F822CE1CE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1558" y="2045985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She's gone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44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Poor Heart's avenue.wav"/>
          </p:stSnd>
        </p:sndAc>
      </p:transition>
    </mc:Choice>
    <mc:Fallback xmlns="">
      <p:transition spd="slow">
        <p:split orient="vert"/>
        <p:sndAc>
          <p:stSnd>
            <p:snd r:embed="rId19" name="12 Poor Heart's aven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19" grpId="0"/>
      <p:bldP spid="20" grpId="0"/>
      <p:bldP spid="21" grpId="0"/>
      <p:bldP spid="22" grpId="0"/>
      <p:bldP spid="28" grpId="0"/>
      <p:bldP spid="29" grpId="0"/>
      <p:bldP spid="30" grpId="0"/>
      <p:bldP spid="31" grpId="0"/>
      <p:bldP spid="40" grpId="0"/>
      <p:bldP spid="4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231</TotalTime>
  <Words>53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2022-12-31T12:01:59Z</dcterms:modified>
</cp:coreProperties>
</file>