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cnS20NUoaePV6fQEH0etQ==" hashData="2L7YjjZstc5HLnhe4tPcsRQY9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51" d="100"/>
          <a:sy n="51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18643539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1453737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10135124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3846526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14505858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1948809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27885822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3622278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35526062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31744916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28864291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F356E-E7C3-44E1-A436-FBCADDC5737C}" type="datetimeFigureOut">
              <a:rPr lang="he-IL" smtClean="0"/>
              <a:pPr/>
              <a:t>ו'/טבת/תשפ"ג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08FF6D-CAFD-426C-927D-C220DEF84849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="" xmlns:p14="http://schemas.microsoft.com/office/powerpoint/2010/main" val="4477825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gif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60808" y="376753"/>
            <a:ext cx="81882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 smtClean="0">
                <a:solidFill>
                  <a:srgbClr val="FFFF00"/>
                </a:solidFill>
                <a:latin typeface="Snap ITC" panose="04040A07060A02020202" pitchFamily="82" charset="0"/>
              </a:rPr>
              <a:t>Happy New Year</a:t>
            </a:r>
            <a:endParaRPr lang="he-IL" sz="6600" dirty="0">
              <a:solidFill>
                <a:srgbClr val="FFFF00"/>
              </a:solidFill>
              <a:latin typeface="Snap ITC" panose="04040A07060A02020202" pitchFamily="82" charset="0"/>
            </a:endParaRPr>
          </a:p>
        </p:txBody>
      </p:sp>
      <p:pic>
        <p:nvPicPr>
          <p:cNvPr id="5" name="Kid Rock - Happy New Year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0350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8000">
        <p14:shred pattern="rectangle" dir="ou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663"/>
            <a:ext cx="9144000" cy="56546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698914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263"/>
            <a:ext cx="9144000" cy="57038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1848028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900"/>
            <a:ext cx="9144000" cy="5918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7852861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3063"/>
            <a:ext cx="9144000" cy="61102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8807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3563"/>
            <a:ext cx="9144000" cy="5730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6176211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6893002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7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423998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815749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4525"/>
            <a:ext cx="9144000" cy="5567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198571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9263"/>
            <a:ext cx="9144000" cy="59594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714504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8277285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7513"/>
            <a:ext cx="9144000" cy="60213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117101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275"/>
            <a:ext cx="9144000" cy="652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1891511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138"/>
            <a:ext cx="9144000" cy="66881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591993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0734827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2288"/>
            <a:ext cx="9144000" cy="5813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11968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00"/>
            <a:ext cx="9144000" cy="6221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297569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113"/>
            <a:ext cx="9144000" cy="58181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8152921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9279679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9775"/>
            <a:ext cx="9144000" cy="5378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8356096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938"/>
            <a:ext cx="9144000" cy="5826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573322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8938"/>
            <a:ext cx="9144000" cy="6078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869991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963"/>
            <a:ext cx="9144000" cy="6186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7229854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675"/>
            <a:ext cx="9144000" cy="5708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692086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5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2989951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00"/>
            <a:ext cx="9144000" cy="5713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4039215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850"/>
            <a:ext cx="9144000" cy="5702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490001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4975"/>
            <a:ext cx="9144000" cy="59864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1985200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6875"/>
            <a:ext cx="9144000" cy="60626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55248565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338"/>
            <a:ext cx="9144000" cy="60293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4722484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7000">
        <p14:shred pattern="rectangle" dir="out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11661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6622092" y="9428"/>
            <a:ext cx="25219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 </a:t>
            </a:r>
            <a:endParaRPr lang="he-IL" dirty="0"/>
          </a:p>
        </p:txBody>
      </p:sp>
      <p:sp>
        <p:nvSpPr>
          <p:cNvPr id="4" name="Rectangle 3"/>
          <p:cNvSpPr/>
          <p:nvPr/>
        </p:nvSpPr>
        <p:spPr>
          <a:xfrm>
            <a:off x="0" y="6498096"/>
            <a:ext cx="26906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Kid Rock - Happy New Year</a:t>
            </a:r>
            <a:endParaRPr lang="he-IL" dirty="0"/>
          </a:p>
        </p:txBody>
      </p:sp>
      <p:pic>
        <p:nvPicPr>
          <p:cNvPr id="1026" name="Picture 2" descr="D:\Documents\ppsx mazeget5\downloa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" y="5013176"/>
            <a:ext cx="1051347" cy="157989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Documents\ppsx mazeget5\Captur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202" y="2388053"/>
            <a:ext cx="1345869" cy="161701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Documents\ppsx mazeget5\NewiBolit 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4581128"/>
            <a:ext cx="1551214" cy="17728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cuments\ppsx mazeget5\NewiBolit 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786" y="5068433"/>
            <a:ext cx="1551214" cy="2825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393001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 advClick="0" advTm="45000">
        <p14:shred pattern="rectangle" dir="out"/>
      </p:transition>
    </mc:Choice>
    <mc:Fallback>
      <p:transition spd="slow" advClick="0" advTm="4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</Words>
  <Application>Microsoft Office PowerPoint</Application>
  <PresentationFormat>On-screen Show (4:3)</PresentationFormat>
  <Paragraphs>3</Paragraphs>
  <Slides>32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cp:lastModifiedBy>Hepi</cp:lastModifiedBy>
  <cp:revision>2</cp:revision>
  <dcterms:created xsi:type="dcterms:W3CDTF">2019-12-27T18:34:11Z</dcterms:created>
  <dcterms:modified xsi:type="dcterms:W3CDTF">2022-12-30T11:39:57Z</dcterms:modified>
</cp:coreProperties>
</file>