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Black" panose="020F0502020204030203" pitchFamily="34" charset="0"/>
      <p:bold r:id="rId12"/>
      <p:boldItalic r:id="rId13"/>
    </p:embeddedFont>
    <p:embeddedFont>
      <p:font typeface="Roboto Slab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142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YuNXNpOwKMGLMEmBub4ak5FDl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 showGuides="1">
      <p:cViewPr varScale="1">
        <p:scale>
          <a:sx n="77" d="100"/>
          <a:sy n="77" d="100"/>
        </p:scale>
        <p:origin x="3072" y="102"/>
      </p:cViewPr>
      <p:guideLst>
        <p:guide orient="horz" pos="3120"/>
        <p:guide pos="1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26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6858002" cy="9906000"/>
          </a:xfrm>
          <a:prstGeom prst="rect">
            <a:avLst/>
          </a:prstGeom>
          <a:solidFill>
            <a:srgbClr val="E0F0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2824800" cy="990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999632" y="188285"/>
            <a:ext cx="37073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Nom &amp; </a:t>
            </a:r>
            <a:r>
              <a:rPr lang="en-US" sz="2400" dirty="0" err="1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Prénom</a:t>
            </a:r>
            <a:endParaRPr sz="1600" dirty="0">
              <a:solidFill>
                <a:srgbClr val="00388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99632" y="569117"/>
            <a:ext cx="37073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POSTE</a:t>
            </a:r>
            <a:endParaRPr sz="1400" b="0" i="0" u="none" strike="noStrike" cap="none" dirty="0">
              <a:solidFill>
                <a:srgbClr val="00B0F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143361" y="1876607"/>
            <a:ext cx="2444313" cy="246221"/>
            <a:chOff x="2734150" y="1427021"/>
            <a:chExt cx="2444313" cy="246221"/>
          </a:xfrm>
        </p:grpSpPr>
        <p:sp>
          <p:nvSpPr>
            <p:cNvPr id="89" name="Google Shape;89;p1"/>
            <p:cNvSpPr txBox="1"/>
            <p:nvPr/>
          </p:nvSpPr>
          <p:spPr>
            <a:xfrm>
              <a:off x="2734150" y="1427021"/>
              <a:ext cx="214713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i="0" u="none" strike="noStrike" cap="none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PROFIL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90" name="Google Shape;90;p1"/>
            <p:cNvCxnSpPr>
              <a:cxnSpLocks/>
            </p:cNvCxnSpPr>
            <p:nvPr/>
          </p:nvCxnSpPr>
          <p:spPr>
            <a:xfrm>
              <a:off x="2824682" y="1632898"/>
              <a:ext cx="2353781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1" name="Google Shape;91;p1"/>
          <p:cNvSpPr txBox="1"/>
          <p:nvPr/>
        </p:nvSpPr>
        <p:spPr>
          <a:xfrm>
            <a:off x="129913" y="2110289"/>
            <a:ext cx="38115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(Courte description du </a:t>
            </a:r>
            <a:r>
              <a:rPr lang="en-US" sz="9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candidat</a:t>
            </a:r>
            <a:r>
              <a:rPr lang="en-US" sz="9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sz="16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2983106" y="1136106"/>
            <a:ext cx="3714986" cy="246181"/>
            <a:chOff x="2734149" y="1427021"/>
            <a:chExt cx="3714986" cy="246181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2734149" y="1427021"/>
              <a:ext cx="3208959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EXPERIENCE PROFESSIONNELLE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94" name="Google Shape;94;p1"/>
            <p:cNvCxnSpPr/>
            <p:nvPr/>
          </p:nvCxnSpPr>
          <p:spPr>
            <a:xfrm>
              <a:off x="2824682" y="1632898"/>
              <a:ext cx="3624453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5" name="Google Shape;95;p1"/>
          <p:cNvGrpSpPr/>
          <p:nvPr/>
        </p:nvGrpSpPr>
        <p:grpSpPr>
          <a:xfrm>
            <a:off x="2969659" y="1406688"/>
            <a:ext cx="3811500" cy="778406"/>
            <a:chOff x="2833732" y="2522505"/>
            <a:chExt cx="3811500" cy="778406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2847180" y="2522505"/>
              <a:ext cx="21471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Fonction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5486399" y="2522505"/>
              <a:ext cx="1075765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i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date début </a:t>
              </a:r>
              <a:r>
                <a:rPr lang="en-US" sz="700" i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 - </a:t>
              </a:r>
              <a:r>
                <a:rPr lang="en-US" sz="700" i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date fin</a:t>
              </a:r>
              <a:endParaRPr sz="700" i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2847180" y="2663641"/>
              <a:ext cx="21471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Société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2833732" y="2839211"/>
              <a:ext cx="381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</a:t>
              </a:r>
              <a:r>
                <a:rPr lang="en-US" sz="8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effectués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</a:t>
              </a:r>
              <a:r>
                <a:rPr lang="en-US" sz="8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effectués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</a:t>
              </a:r>
              <a:r>
                <a:rPr lang="en-US" sz="8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effectués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2969659" y="2322774"/>
            <a:ext cx="3811500" cy="778406"/>
            <a:chOff x="2833732" y="2522505"/>
            <a:chExt cx="3811500" cy="778406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2847180" y="2522505"/>
              <a:ext cx="21471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Fonction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5265175" y="2522505"/>
              <a:ext cx="1296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i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date début  - date fin</a:t>
              </a:r>
              <a:endParaRPr sz="700" i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2847179" y="2663641"/>
              <a:ext cx="25116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Société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2833732" y="2839211"/>
              <a:ext cx="381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</a:t>
              </a:r>
              <a:r>
                <a:rPr lang="en-US" sz="8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effectués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</a:t>
              </a:r>
              <a:r>
                <a:rPr lang="en-US" sz="8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effectués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</a:t>
              </a:r>
              <a:r>
                <a:rPr lang="en-US" sz="8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800" dirty="0" err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effectués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5" name="Google Shape;105;p1"/>
          <p:cNvGrpSpPr/>
          <p:nvPr/>
        </p:nvGrpSpPr>
        <p:grpSpPr>
          <a:xfrm>
            <a:off x="2983107" y="4326716"/>
            <a:ext cx="3715132" cy="246300"/>
            <a:chOff x="2734150" y="1350821"/>
            <a:chExt cx="3715132" cy="246300"/>
          </a:xfrm>
        </p:grpSpPr>
        <p:sp>
          <p:nvSpPr>
            <p:cNvPr id="106" name="Google Shape;106;p1"/>
            <p:cNvSpPr txBox="1"/>
            <p:nvPr/>
          </p:nvSpPr>
          <p:spPr>
            <a:xfrm>
              <a:off x="2734150" y="1350821"/>
              <a:ext cx="2147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FORMATION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07" name="Google Shape;107;p1"/>
            <p:cNvCxnSpPr/>
            <p:nvPr/>
          </p:nvCxnSpPr>
          <p:spPr>
            <a:xfrm>
              <a:off x="2824682" y="1556698"/>
              <a:ext cx="3624600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8" name="Google Shape;108;p1"/>
          <p:cNvGrpSpPr/>
          <p:nvPr/>
        </p:nvGrpSpPr>
        <p:grpSpPr>
          <a:xfrm>
            <a:off x="2982016" y="4648784"/>
            <a:ext cx="3811513" cy="532150"/>
            <a:chOff x="2833732" y="2522505"/>
            <a:chExt cx="3811513" cy="532150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2847178" y="2522505"/>
              <a:ext cx="332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Intitulé de formation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5486399" y="2522505"/>
              <a:ext cx="1075765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i="1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Date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2847180" y="2663641"/>
              <a:ext cx="21471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Diplôme </a:t>
              </a: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obtenu en 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2833732" y="2839211"/>
              <a:ext cx="38115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Institut / centre de formation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13" name="Google Shape;113;p1"/>
          <p:cNvGrpSpPr/>
          <p:nvPr/>
        </p:nvGrpSpPr>
        <p:grpSpPr>
          <a:xfrm>
            <a:off x="2974056" y="6127257"/>
            <a:ext cx="3715132" cy="246300"/>
            <a:chOff x="2734150" y="1427021"/>
            <a:chExt cx="3715132" cy="246300"/>
          </a:xfrm>
        </p:grpSpPr>
        <p:sp>
          <p:nvSpPr>
            <p:cNvPr id="114" name="Google Shape;114;p1"/>
            <p:cNvSpPr txBox="1"/>
            <p:nvPr/>
          </p:nvSpPr>
          <p:spPr>
            <a:xfrm>
              <a:off x="2734150" y="1427021"/>
              <a:ext cx="2147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COMPÉTENCES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15" name="Google Shape;115;p1"/>
            <p:cNvCxnSpPr/>
            <p:nvPr/>
          </p:nvCxnSpPr>
          <p:spPr>
            <a:xfrm>
              <a:off x="2824682" y="1632898"/>
              <a:ext cx="3624600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6" name="Google Shape;116;p1"/>
          <p:cNvGrpSpPr/>
          <p:nvPr/>
        </p:nvGrpSpPr>
        <p:grpSpPr>
          <a:xfrm>
            <a:off x="133250" y="2786013"/>
            <a:ext cx="2454493" cy="246221"/>
            <a:chOff x="2734150" y="1427021"/>
            <a:chExt cx="2454493" cy="246221"/>
          </a:xfrm>
        </p:grpSpPr>
        <p:sp>
          <p:nvSpPr>
            <p:cNvPr id="117" name="Google Shape;117;p1"/>
            <p:cNvSpPr txBox="1"/>
            <p:nvPr/>
          </p:nvSpPr>
          <p:spPr>
            <a:xfrm>
              <a:off x="2734150" y="1427021"/>
              <a:ext cx="214713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CONTACT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18" name="Google Shape;118;p1"/>
            <p:cNvCxnSpPr/>
            <p:nvPr/>
          </p:nvCxnSpPr>
          <p:spPr>
            <a:xfrm>
              <a:off x="2824682" y="1632898"/>
              <a:ext cx="2363961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9" name="Google Shape;119;p1"/>
          <p:cNvGrpSpPr/>
          <p:nvPr/>
        </p:nvGrpSpPr>
        <p:grpSpPr>
          <a:xfrm>
            <a:off x="231156" y="3072155"/>
            <a:ext cx="2248419" cy="725967"/>
            <a:chOff x="324946" y="3254574"/>
            <a:chExt cx="2248419" cy="725967"/>
          </a:xfrm>
        </p:grpSpPr>
        <p:sp>
          <p:nvSpPr>
            <p:cNvPr id="120" name="Google Shape;120;p1"/>
            <p:cNvSpPr txBox="1"/>
            <p:nvPr/>
          </p:nvSpPr>
          <p:spPr>
            <a:xfrm>
              <a:off x="420865" y="3254574"/>
              <a:ext cx="1505100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3F3F3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+ 216  </a:t>
              </a:r>
              <a:endPara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324946" y="3812814"/>
              <a:ext cx="93663" cy="87312"/>
            </a:xfrm>
            <a:custGeom>
              <a:avLst/>
              <a:gdLst/>
              <a:ahLst/>
              <a:cxnLst/>
              <a:rect l="l" t="t" r="r" b="b"/>
              <a:pathLst>
                <a:path w="59" h="55" extrusionOk="0">
                  <a:moveTo>
                    <a:pt x="30" y="0"/>
                  </a:moveTo>
                  <a:lnTo>
                    <a:pt x="0" y="28"/>
                  </a:lnTo>
                  <a:lnTo>
                    <a:pt x="9" y="28"/>
                  </a:lnTo>
                  <a:lnTo>
                    <a:pt x="9" y="55"/>
                  </a:lnTo>
                  <a:lnTo>
                    <a:pt x="24" y="55"/>
                  </a:lnTo>
                  <a:lnTo>
                    <a:pt x="24" y="36"/>
                  </a:lnTo>
                  <a:lnTo>
                    <a:pt x="35" y="36"/>
                  </a:lnTo>
                  <a:lnTo>
                    <a:pt x="35" y="55"/>
                  </a:lnTo>
                  <a:lnTo>
                    <a:pt x="50" y="55"/>
                  </a:lnTo>
                  <a:lnTo>
                    <a:pt x="50" y="28"/>
                  </a:lnTo>
                  <a:lnTo>
                    <a:pt x="59" y="2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331218" y="3313541"/>
              <a:ext cx="84138" cy="889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7"/>
                  </a:moveTo>
                  <a:cubicBezTo>
                    <a:pt x="23" y="16"/>
                    <a:pt x="23" y="16"/>
                    <a:pt x="22" y="16"/>
                  </a:cubicBezTo>
                  <a:cubicBezTo>
                    <a:pt x="21" y="16"/>
                    <a:pt x="19" y="16"/>
                    <a:pt x="18" y="16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9" y="17"/>
                    <a:pt x="6" y="14"/>
                    <a:pt x="4" y="1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4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1" y="9"/>
                    <a:pt x="3" y="12"/>
                  </a:cubicBezTo>
                  <a:cubicBezTo>
                    <a:pt x="5" y="16"/>
                    <a:pt x="7" y="19"/>
                    <a:pt x="11" y="21"/>
                  </a:cubicBezTo>
                  <a:cubicBezTo>
                    <a:pt x="14" y="23"/>
                    <a:pt x="18" y="24"/>
                    <a:pt x="22" y="24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3" name="Google Shape;123;p1"/>
            <p:cNvSpPr txBox="1"/>
            <p:nvPr/>
          </p:nvSpPr>
          <p:spPr>
            <a:xfrm>
              <a:off x="420865" y="3489898"/>
              <a:ext cx="2152500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3F3F3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mail@mail.com </a:t>
              </a:r>
              <a:endParaRPr sz="90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4" name="Google Shape;124;p1"/>
            <p:cNvSpPr txBox="1"/>
            <p:nvPr/>
          </p:nvSpPr>
          <p:spPr>
            <a:xfrm>
              <a:off x="420865" y="3749749"/>
              <a:ext cx="2152500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 err="1">
                  <a:solidFill>
                    <a:srgbClr val="3F3F3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Adresse</a:t>
              </a:r>
              <a:endParaRPr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326455" y="3555813"/>
              <a:ext cx="93663" cy="96837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23" y="4"/>
                  </a:moveTo>
                  <a:cubicBezTo>
                    <a:pt x="20" y="1"/>
                    <a:pt x="17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6"/>
                    <a:pt x="0" y="9"/>
                    <a:pt x="0" y="13"/>
                  </a:cubicBezTo>
                  <a:cubicBezTo>
                    <a:pt x="0" y="17"/>
                    <a:pt x="2" y="20"/>
                    <a:pt x="4" y="23"/>
                  </a:cubicBezTo>
                  <a:cubicBezTo>
                    <a:pt x="7" y="25"/>
                    <a:pt x="10" y="26"/>
                    <a:pt x="14" y="26"/>
                  </a:cubicBezTo>
                  <a:cubicBezTo>
                    <a:pt x="17" y="26"/>
                    <a:pt x="20" y="25"/>
                    <a:pt x="23" y="23"/>
                  </a:cubicBezTo>
                  <a:cubicBezTo>
                    <a:pt x="26" y="20"/>
                    <a:pt x="27" y="17"/>
                    <a:pt x="27" y="13"/>
                  </a:cubicBezTo>
                  <a:cubicBezTo>
                    <a:pt x="27" y="9"/>
                    <a:pt x="26" y="6"/>
                    <a:pt x="23" y="4"/>
                  </a:cubicBezTo>
                  <a:close/>
                  <a:moveTo>
                    <a:pt x="23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6"/>
                    <a:pt x="18" y="5"/>
                    <a:pt x="17" y="3"/>
                  </a:cubicBezTo>
                  <a:cubicBezTo>
                    <a:pt x="20" y="4"/>
                    <a:pt x="22" y="5"/>
                    <a:pt x="23" y="8"/>
                  </a:cubicBezTo>
                  <a:close/>
                  <a:moveTo>
                    <a:pt x="14" y="3"/>
                  </a:moveTo>
                  <a:cubicBezTo>
                    <a:pt x="15" y="4"/>
                    <a:pt x="16" y="6"/>
                    <a:pt x="16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4"/>
                    <a:pt x="14" y="3"/>
                  </a:cubicBezTo>
                  <a:close/>
                  <a:moveTo>
                    <a:pt x="3" y="16"/>
                  </a:moveTo>
                  <a:cubicBezTo>
                    <a:pt x="3" y="15"/>
                    <a:pt x="3" y="14"/>
                    <a:pt x="3" y="13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2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lnTo>
                    <a:pt x="3" y="16"/>
                  </a:lnTo>
                  <a:close/>
                  <a:moveTo>
                    <a:pt x="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9" y="20"/>
                    <a:pt x="9" y="22"/>
                    <a:pt x="10" y="23"/>
                  </a:cubicBezTo>
                  <a:cubicBezTo>
                    <a:pt x="8" y="22"/>
                    <a:pt x="6" y="21"/>
                    <a:pt x="4" y="18"/>
                  </a:cubicBezTo>
                  <a:close/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4"/>
                    <a:pt x="10" y="3"/>
                  </a:cubicBezTo>
                  <a:cubicBezTo>
                    <a:pt x="9" y="5"/>
                    <a:pt x="9" y="6"/>
                    <a:pt x="8" y="8"/>
                  </a:cubicBezTo>
                  <a:close/>
                  <a:moveTo>
                    <a:pt x="14" y="24"/>
                  </a:moveTo>
                  <a:cubicBezTo>
                    <a:pt x="12" y="22"/>
                    <a:pt x="12" y="20"/>
                    <a:pt x="11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0"/>
                    <a:pt x="15" y="22"/>
                    <a:pt x="14" y="24"/>
                  </a:cubicBezTo>
                  <a:close/>
                  <a:moveTo>
                    <a:pt x="17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4"/>
                    <a:pt x="10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7" y="15"/>
                    <a:pt x="17" y="16"/>
                  </a:cubicBezTo>
                  <a:close/>
                  <a:moveTo>
                    <a:pt x="17" y="23"/>
                  </a:moveTo>
                  <a:cubicBezTo>
                    <a:pt x="18" y="22"/>
                    <a:pt x="18" y="20"/>
                    <a:pt x="19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1"/>
                    <a:pt x="20" y="22"/>
                    <a:pt x="17" y="23"/>
                  </a:cubicBezTo>
                  <a:close/>
                  <a:moveTo>
                    <a:pt x="19" y="16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0" y="12"/>
                    <a:pt x="20" y="11"/>
                    <a:pt x="1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4"/>
                    <a:pt x="24" y="15"/>
                    <a:pt x="24" y="16"/>
                  </a:cubicBezTo>
                  <a:lnTo>
                    <a:pt x="19" y="16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26" name="Google Shape;126;p1"/>
          <p:cNvGrpSpPr/>
          <p:nvPr/>
        </p:nvGrpSpPr>
        <p:grpSpPr>
          <a:xfrm>
            <a:off x="133250" y="8579220"/>
            <a:ext cx="2475492" cy="246181"/>
            <a:chOff x="2734150" y="1427021"/>
            <a:chExt cx="2475492" cy="246181"/>
          </a:xfrm>
        </p:grpSpPr>
        <p:sp>
          <p:nvSpPr>
            <p:cNvPr id="127" name="Google Shape;127;p1"/>
            <p:cNvSpPr txBox="1"/>
            <p:nvPr/>
          </p:nvSpPr>
          <p:spPr>
            <a:xfrm>
              <a:off x="2734150" y="1427021"/>
              <a:ext cx="2475492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INFORMATIONS COMPLÉMENTAIRES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28" name="Google Shape;128;p1"/>
            <p:cNvCxnSpPr/>
            <p:nvPr/>
          </p:nvCxnSpPr>
          <p:spPr>
            <a:xfrm>
              <a:off x="2824682" y="1632898"/>
              <a:ext cx="2363961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9" name="Google Shape;129;p1"/>
          <p:cNvSpPr txBox="1"/>
          <p:nvPr/>
        </p:nvSpPr>
        <p:spPr>
          <a:xfrm>
            <a:off x="125875" y="4394595"/>
            <a:ext cx="2461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</a:pPr>
            <a:endParaRPr sz="80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30" name="Google Shape;130;p1"/>
          <p:cNvGrpSpPr/>
          <p:nvPr/>
        </p:nvGrpSpPr>
        <p:grpSpPr>
          <a:xfrm>
            <a:off x="133250" y="4013946"/>
            <a:ext cx="2454493" cy="246221"/>
            <a:chOff x="2734150" y="1427021"/>
            <a:chExt cx="2454493" cy="246221"/>
          </a:xfrm>
        </p:grpSpPr>
        <p:sp>
          <p:nvSpPr>
            <p:cNvPr id="131" name="Google Shape;131;p1"/>
            <p:cNvSpPr txBox="1"/>
            <p:nvPr/>
          </p:nvSpPr>
          <p:spPr>
            <a:xfrm>
              <a:off x="2734150" y="1427021"/>
              <a:ext cx="214713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LANGUES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32" name="Google Shape;132;p1"/>
            <p:cNvCxnSpPr/>
            <p:nvPr/>
          </p:nvCxnSpPr>
          <p:spPr>
            <a:xfrm>
              <a:off x="2824682" y="1632898"/>
              <a:ext cx="2363961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3" name="Google Shape;133;p1"/>
          <p:cNvSpPr txBox="1"/>
          <p:nvPr/>
        </p:nvSpPr>
        <p:spPr>
          <a:xfrm>
            <a:off x="133250" y="4298356"/>
            <a:ext cx="2475491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Anglais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133249" y="4561459"/>
            <a:ext cx="245442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Français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133250" y="4817188"/>
            <a:ext cx="245442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Allemand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>
            <a:off x="133250" y="5317513"/>
            <a:ext cx="2454493" cy="246221"/>
            <a:chOff x="2734150" y="1427021"/>
            <a:chExt cx="2454493" cy="246221"/>
          </a:xfrm>
        </p:grpSpPr>
        <p:sp>
          <p:nvSpPr>
            <p:cNvPr id="146" name="Google Shape;146;p1"/>
            <p:cNvSpPr txBox="1"/>
            <p:nvPr/>
          </p:nvSpPr>
          <p:spPr>
            <a:xfrm>
              <a:off x="2734150" y="1427021"/>
              <a:ext cx="214713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CENTRES D’INTERETS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47" name="Google Shape;147;p1"/>
            <p:cNvCxnSpPr/>
            <p:nvPr/>
          </p:nvCxnSpPr>
          <p:spPr>
            <a:xfrm>
              <a:off x="2824682" y="1632898"/>
              <a:ext cx="2363961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8" name="Google Shape;148;p1"/>
          <p:cNvSpPr txBox="1"/>
          <p:nvPr/>
        </p:nvSpPr>
        <p:spPr>
          <a:xfrm>
            <a:off x="140623" y="5593895"/>
            <a:ext cx="24471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centres</a:t>
            </a: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d’interets</a:t>
            </a:r>
            <a:endParaRPr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centres</a:t>
            </a: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d’interets</a:t>
            </a:r>
            <a:endParaRPr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centres</a:t>
            </a: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d’interets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49" name="Google Shape;149;p1"/>
          <p:cNvGrpSpPr/>
          <p:nvPr/>
        </p:nvGrpSpPr>
        <p:grpSpPr>
          <a:xfrm>
            <a:off x="147005" y="6656125"/>
            <a:ext cx="2454493" cy="246221"/>
            <a:chOff x="2734150" y="1427021"/>
            <a:chExt cx="2454493" cy="246221"/>
          </a:xfrm>
        </p:grpSpPr>
        <p:sp>
          <p:nvSpPr>
            <p:cNvPr id="150" name="Google Shape;150;p1"/>
            <p:cNvSpPr txBox="1"/>
            <p:nvPr/>
          </p:nvSpPr>
          <p:spPr>
            <a:xfrm>
              <a:off x="2734150" y="1427021"/>
              <a:ext cx="214713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003882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  <a:sym typeface="Calibri"/>
                </a:rPr>
                <a:t>QUALITÉS</a:t>
              </a:r>
              <a:endParaRPr dirty="0">
                <a:solidFill>
                  <a:srgbClr val="0038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51" name="Google Shape;151;p1"/>
            <p:cNvCxnSpPr/>
            <p:nvPr/>
          </p:nvCxnSpPr>
          <p:spPr>
            <a:xfrm>
              <a:off x="2824682" y="1632898"/>
              <a:ext cx="2363961" cy="0"/>
            </a:xfrm>
            <a:prstGeom prst="straightConnector1">
              <a:avLst/>
            </a:prstGeom>
            <a:noFill/>
            <a:ln w="9525" cap="flat" cmpd="sng">
              <a:solidFill>
                <a:srgbClr val="0038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2" name="Google Shape;152;p1"/>
          <p:cNvSpPr txBox="1"/>
          <p:nvPr/>
        </p:nvSpPr>
        <p:spPr>
          <a:xfrm>
            <a:off x="142442" y="6935386"/>
            <a:ext cx="24663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qualités</a:t>
            </a:r>
            <a:endParaRPr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qualités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qualités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qualités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Noto Sans Symbols"/>
              <a:buChar char="▪"/>
            </a:pPr>
            <a:r>
              <a:rPr lang="en-US" sz="9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</a:t>
            </a:r>
            <a:r>
              <a:rPr lang="en-US" sz="900" dirty="0" err="1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qualités</a:t>
            </a:r>
            <a:endParaRPr sz="900" dirty="0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956489" y="-3605"/>
            <a:ext cx="818728" cy="730928"/>
          </a:xfrm>
          <a:prstGeom prst="diagStripe">
            <a:avLst>
              <a:gd name="adj" fmla="val 50000"/>
            </a:avLst>
          </a:prstGeom>
          <a:solidFill>
            <a:srgbClr val="175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728852" y="535863"/>
            <a:ext cx="744298" cy="730928"/>
          </a:xfrm>
          <a:prstGeom prst="diagStrip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347391" y="668"/>
            <a:ext cx="818728" cy="730928"/>
          </a:xfrm>
          <a:prstGeom prst="diagStrip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5646242" y="5420573"/>
            <a:ext cx="1075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Date</a:t>
            </a:r>
            <a:endParaRPr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3073785" y="6358204"/>
            <a:ext cx="3582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Compétences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communication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1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2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3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4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</p:txBody>
      </p:sp>
      <p:pic>
        <p:nvPicPr>
          <p:cNvPr id="168" name="Google Shape;168;p1" descr="Une image contenant personne, homme, posant, mâl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r="33391"/>
          <a:stretch/>
        </p:blipFill>
        <p:spPr>
          <a:xfrm>
            <a:off x="665934" y="198343"/>
            <a:ext cx="1447200" cy="1450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69" name="Google Shape;169;p1"/>
          <p:cNvGrpSpPr/>
          <p:nvPr/>
        </p:nvGrpSpPr>
        <p:grpSpPr>
          <a:xfrm>
            <a:off x="2969659" y="3249531"/>
            <a:ext cx="3811500" cy="778406"/>
            <a:chOff x="2833732" y="2522505"/>
            <a:chExt cx="3811500" cy="778406"/>
          </a:xfrm>
        </p:grpSpPr>
        <p:sp>
          <p:nvSpPr>
            <p:cNvPr id="170" name="Google Shape;170;p1"/>
            <p:cNvSpPr txBox="1"/>
            <p:nvPr/>
          </p:nvSpPr>
          <p:spPr>
            <a:xfrm>
              <a:off x="2847180" y="2522505"/>
              <a:ext cx="2147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Fonction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1" name="Google Shape;171;p1"/>
            <p:cNvSpPr txBox="1"/>
            <p:nvPr/>
          </p:nvSpPr>
          <p:spPr>
            <a:xfrm>
              <a:off x="5265175" y="2522505"/>
              <a:ext cx="1296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i="1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date début  - date fin</a:t>
              </a:r>
              <a:endParaRPr sz="700" i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2" name="Google Shape;172;p1"/>
            <p:cNvSpPr txBox="1"/>
            <p:nvPr/>
          </p:nvSpPr>
          <p:spPr>
            <a:xfrm>
              <a:off x="2847179" y="2663641"/>
              <a:ext cx="251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Société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3" name="Google Shape;173;p1"/>
            <p:cNvSpPr txBox="1"/>
            <p:nvPr/>
          </p:nvSpPr>
          <p:spPr>
            <a:xfrm>
              <a:off x="2833732" y="2839211"/>
              <a:ext cx="381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 effectués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 effectués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tâches effectués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4" name="Google Shape;174;p1"/>
          <p:cNvGrpSpPr/>
          <p:nvPr/>
        </p:nvGrpSpPr>
        <p:grpSpPr>
          <a:xfrm>
            <a:off x="2969659" y="5258384"/>
            <a:ext cx="3811500" cy="532106"/>
            <a:chOff x="2833732" y="2522505"/>
            <a:chExt cx="3811500" cy="532106"/>
          </a:xfrm>
        </p:grpSpPr>
        <p:sp>
          <p:nvSpPr>
            <p:cNvPr id="175" name="Google Shape;175;p1"/>
            <p:cNvSpPr txBox="1"/>
            <p:nvPr/>
          </p:nvSpPr>
          <p:spPr>
            <a:xfrm>
              <a:off x="2847178" y="2522505"/>
              <a:ext cx="332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Intitulé de formation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6" name="Google Shape;176;p1"/>
            <p:cNvSpPr txBox="1"/>
            <p:nvPr/>
          </p:nvSpPr>
          <p:spPr>
            <a:xfrm>
              <a:off x="2847180" y="2663641"/>
              <a:ext cx="2147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Diplôme </a:t>
              </a: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obtenu en 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7" name="Google Shape;177;p1"/>
            <p:cNvSpPr txBox="1"/>
            <p:nvPr/>
          </p:nvSpPr>
          <p:spPr>
            <a:xfrm>
              <a:off x="2833732" y="2839211"/>
              <a:ext cx="3811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Institut / centre de formation</a:t>
              </a:r>
              <a:endParaRPr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8" name="Google Shape;178;p1"/>
          <p:cNvSpPr txBox="1"/>
          <p:nvPr/>
        </p:nvSpPr>
        <p:spPr>
          <a:xfrm>
            <a:off x="3073785" y="7120204"/>
            <a:ext cx="3582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Compétences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organisationnelles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/ </a:t>
            </a: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managériales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1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2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3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4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3073785" y="7882204"/>
            <a:ext cx="3582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Compétences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liées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à </a:t>
            </a: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l’emploi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1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2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3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4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3073785" y="8720404"/>
            <a:ext cx="28248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Compétences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</a:t>
            </a:r>
            <a:r>
              <a:rPr lang="en-US" sz="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en</a:t>
            </a: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 communication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1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2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3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  <a:p>
            <a:pPr marL="457200" marR="0" lvl="0" indent="-2794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Slab"/>
              <a:buChar char="●"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 Slab"/>
              </a:rPr>
              <a:t>4</a:t>
            </a:r>
            <a:endParaRPr sz="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 Slab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0E6C7C-0ACD-1E41-E69E-5BAAC998A430}"/>
              </a:ext>
            </a:extLst>
          </p:cNvPr>
          <p:cNvSpPr txBox="1"/>
          <p:nvPr/>
        </p:nvSpPr>
        <p:spPr>
          <a:xfrm>
            <a:off x="125875" y="8880672"/>
            <a:ext cx="2564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fr-TN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 descr="Une image contenant texte">
            <a:extLst>
              <a:ext uri="{FF2B5EF4-FFF2-40B4-BE49-F238E27FC236}">
                <a16:creationId xmlns:a16="http://schemas.microsoft.com/office/drawing/2014/main" id="{7C683045-EB65-563B-0F5A-90F4FD40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326" y="8999227"/>
            <a:ext cx="1292449" cy="8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9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</Words>
  <Application>Microsoft Office PowerPoint</Application>
  <PresentationFormat>Format A4 (210 x 297 mm)</PresentationFormat>
  <Paragraphs>79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Calibri</vt:lpstr>
      <vt:lpstr>Lato</vt:lpstr>
      <vt:lpstr>Noto Sans Symbols</vt:lpstr>
      <vt:lpstr>Lato Black</vt:lpstr>
      <vt:lpstr>Arial</vt:lpstr>
      <vt:lpstr>Roboto Slab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www.creeruncv.com</dc:creator>
  <cp:lastModifiedBy>CORP Tunis - Sabrine Afli</cp:lastModifiedBy>
  <cp:revision>4</cp:revision>
  <dcterms:created xsi:type="dcterms:W3CDTF">2019-07-07T09:38:07Z</dcterms:created>
  <dcterms:modified xsi:type="dcterms:W3CDTF">2022-11-24T16:32:49Z</dcterms:modified>
</cp:coreProperties>
</file>