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6.gif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5.png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8.gif"/><Relationship Id="rId10" Type="http://schemas.openxmlformats.org/officeDocument/2006/relationships/image" Target="../media/image3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890D764-5A1F-2AD0-056C-755162040ADD}"/>
              </a:ext>
            </a:extLst>
          </p:cNvPr>
          <p:cNvSpPr/>
          <p:nvPr/>
        </p:nvSpPr>
        <p:spPr>
          <a:xfrm>
            <a:off x="0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30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Instrumental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Hits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30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The house of the rising Sun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1887447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Yellow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Sleeping Sun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A thousand years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Brother Loui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Brothers in arm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Sleeping Sun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79495" y="5516915"/>
            <a:ext cx="180157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thousand years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66710" y="559822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Brother Louie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Hold my hand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63226" y="2523559"/>
            <a:ext cx="21328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house of the rising Sun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380059" y="363116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Yellow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707" y="138293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1">
            <a:extLst>
              <a:ext uri="{FF2B5EF4-FFF2-40B4-BE49-F238E27FC236}">
                <a16:creationId xmlns:a16="http://schemas.microsoft.com/office/drawing/2014/main" id="{80E458A7-17F5-4D01-DC3E-759F16A18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882">
            <a:off x="2345481" y="746602"/>
            <a:ext cx="3745656" cy="551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11">
            <a:extLst>
              <a:ext uri="{FF2B5EF4-FFF2-40B4-BE49-F238E27FC236}">
                <a16:creationId xmlns:a16="http://schemas.microsoft.com/office/drawing/2014/main" id="{D784811E-74C0-1FB1-787A-CE5D2D14A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65572">
            <a:off x="3463974" y="480959"/>
            <a:ext cx="3745656" cy="5534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8C9CCAB4-3106-81E3-A7CA-5896AA00984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174" y="4617950"/>
            <a:ext cx="937452" cy="937452"/>
          </a:xfrm>
          <a:prstGeom prst="rect">
            <a:avLst/>
          </a:prstGeom>
        </p:spPr>
      </p:pic>
      <p:pic>
        <p:nvPicPr>
          <p:cNvPr id="45" name="Picture 37" descr="H47">
            <a:extLst>
              <a:ext uri="{FF2B5EF4-FFF2-40B4-BE49-F238E27FC236}">
                <a16:creationId xmlns:a16="http://schemas.microsoft.com/office/drawing/2014/main" id="{51D0A517-F9AC-B135-3FAF-A54704AD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202" y="2264794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7" descr="H47">
            <a:extLst>
              <a:ext uri="{FF2B5EF4-FFF2-40B4-BE49-F238E27FC236}">
                <a16:creationId xmlns:a16="http://schemas.microsoft.com/office/drawing/2014/main" id="{CF5CD825-5187-4171-13CF-95C2EA4A3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738" y="2207356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C0219B7-D2ED-8432-2A9E-E2667EDAE8B9}"/>
              </a:ext>
            </a:extLst>
          </p:cNvPr>
          <p:cNvSpPr/>
          <p:nvPr/>
        </p:nvSpPr>
        <p:spPr>
          <a:xfrm>
            <a:off x="7061272" y="2701809"/>
            <a:ext cx="194777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Brothers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arms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71D8C6E2-11CD-96F1-AA16-78C9DB4DA9CE}"/>
              </a:ext>
            </a:extLst>
          </p:cNvPr>
          <p:cNvSpPr/>
          <p:nvPr/>
        </p:nvSpPr>
        <p:spPr>
          <a:xfrm>
            <a:off x="7302685" y="3648018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What's Up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hlinkClick r:id="" action="ppaction://noaction">
              <a:snd r:embed="rId16" name="6 Hold my hand.wav"/>
            </a:hlinkClick>
            <a:extLst>
              <a:ext uri="{FF2B5EF4-FFF2-40B4-BE49-F238E27FC236}">
                <a16:creationId xmlns:a16="http://schemas.microsoft.com/office/drawing/2014/main" id="{0FE98A42-5640-67D3-1587-2240F31C3A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351" y="3885858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7" name="7 What's Up.wav"/>
            </a:hlinkClick>
            <a:extLst>
              <a:ext uri="{FF2B5EF4-FFF2-40B4-BE49-F238E27FC236}">
                <a16:creationId xmlns:a16="http://schemas.microsoft.com/office/drawing/2014/main" id="{AB2AF3A4-469F-D056-B9D1-CD358C76A1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074" y="2991575"/>
            <a:ext cx="791271" cy="79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Brothers in arms.wav"/>
          </p:stSnd>
        </p:sndAc>
      </p:transition>
    </mc:Choice>
    <mc:Fallback xmlns="">
      <p:transition spd="slow">
        <p:split orient="vert"/>
        <p:sndAc>
          <p:stSnd>
            <p:snd r:embed="rId18" name="8 Brothers in ar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157</TotalTime>
  <Words>45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49</cp:revision>
  <dcterms:created xsi:type="dcterms:W3CDTF">2020-02-21T13:54:42Z</dcterms:created>
  <dcterms:modified xsi:type="dcterms:W3CDTF">2022-12-26T21:41:33Z</dcterms:modified>
</cp:coreProperties>
</file>