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8.png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audio" Target="../media/audio2.wav"/><Relationship Id="rId19" Type="http://schemas.openxmlformats.org/officeDocument/2006/relationships/image" Target="../media/image9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492896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 127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7341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4432F6E-7AD1-1485-EA45-9BCC4B120F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74558"/>
            <a:ext cx="8064896" cy="4614682"/>
          </a:xfrm>
          <a:prstGeom prst="rect">
            <a:avLst/>
          </a:prstGeom>
        </p:spPr>
      </p:pic>
      <p:pic>
        <p:nvPicPr>
          <p:cNvPr id="2" name="Picture 19" descr="iyuqdnfucs62ymy2k17z">
            <a:extLst>
              <a:ext uri="{FF2B5EF4-FFF2-40B4-BE49-F238E27FC236}">
                <a16:creationId xmlns:a16="http://schemas.microsoft.com/office/drawing/2014/main" id="{69117045-63DF-B17D-60B6-67EDB47EEC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39118" y="3434244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6039FCA-E85D-2FA5-FA19-3D6F69D729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030" y="5119921"/>
            <a:ext cx="472554" cy="429594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E35A9C1C-E06E-78D7-F85F-5B09E53F33E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9634" y="1566136"/>
            <a:ext cx="472554" cy="429594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10" name="5 Rose of my heart.wav"/>
            </a:hlinkClick>
            <a:extLst>
              <a:ext uri="{FF2B5EF4-FFF2-40B4-BE49-F238E27FC236}">
                <a16:creationId xmlns:a16="http://schemas.microsoft.com/office/drawing/2014/main" id="{DE6153A2-4B50-C0FE-B09B-7EBB8D4EAF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233" y="2734824"/>
            <a:ext cx="690598" cy="582906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12" name="2 When it's springtime in the rockies.wav"/>
            </a:hlinkClick>
            <a:extLst>
              <a:ext uri="{FF2B5EF4-FFF2-40B4-BE49-F238E27FC236}">
                <a16:creationId xmlns:a16="http://schemas.microsoft.com/office/drawing/2014/main" id="{E6EB537D-2136-41E4-7AF4-DB19FBF4A30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799" y="1819864"/>
            <a:ext cx="690598" cy="582906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13" name="7 Take a ride in the country with me.wav"/>
            </a:hlinkClick>
            <a:extLst>
              <a:ext uri="{FF2B5EF4-FFF2-40B4-BE49-F238E27FC236}">
                <a16:creationId xmlns:a16="http://schemas.microsoft.com/office/drawing/2014/main" id="{4FA89CC3-9951-62BC-C02C-5189016F144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013" y="3626825"/>
            <a:ext cx="690598" cy="582906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14" name="9 One day at a time.wav"/>
            </a:hlinkClick>
            <a:extLst>
              <a:ext uri="{FF2B5EF4-FFF2-40B4-BE49-F238E27FC236}">
                <a16:creationId xmlns:a16="http://schemas.microsoft.com/office/drawing/2014/main" id="{E72143D7-9E2C-AF14-3196-11645F24E02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3524">
            <a:off x="6072509" y="3599800"/>
            <a:ext cx="690598" cy="582906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15" name="6 Some broken hearts never mend.wav"/>
            </a:hlinkClick>
            <a:extLst>
              <a:ext uri="{FF2B5EF4-FFF2-40B4-BE49-F238E27FC236}">
                <a16:creationId xmlns:a16="http://schemas.microsoft.com/office/drawing/2014/main" id="{D1CBD3B6-7837-AA74-6CD1-F0F1E229E02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883" y="2724832"/>
            <a:ext cx="690598" cy="582906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6" name="4 If I needed you.wav"/>
            </a:hlinkClick>
            <a:extLst>
              <a:ext uri="{FF2B5EF4-FFF2-40B4-BE49-F238E27FC236}">
                <a16:creationId xmlns:a16="http://schemas.microsoft.com/office/drawing/2014/main" id="{857DB564-876A-6891-524D-38D951B18BD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177" y="2749812"/>
            <a:ext cx="690598" cy="582906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17" name="1 You can't take it with you.wav"/>
            </a:hlinkClick>
            <a:extLst>
              <a:ext uri="{FF2B5EF4-FFF2-40B4-BE49-F238E27FC236}">
                <a16:creationId xmlns:a16="http://schemas.microsoft.com/office/drawing/2014/main" id="{91ECA530-B5D5-30BA-D9D4-06966D81429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222" y="1837551"/>
            <a:ext cx="690598" cy="582906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18" name="3 Till each tear becomes a rose.wav"/>
            </a:hlinkClick>
            <a:extLst>
              <a:ext uri="{FF2B5EF4-FFF2-40B4-BE49-F238E27FC236}">
                <a16:creationId xmlns:a16="http://schemas.microsoft.com/office/drawing/2014/main" id="{11114A94-CC7D-08F6-382C-5AA95245DEA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647" y="1780933"/>
            <a:ext cx="690598" cy="582906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2" name="8 Warm and sweet love.wav"/>
            </a:hlinkClick>
            <a:extLst>
              <a:ext uri="{FF2B5EF4-FFF2-40B4-BE49-F238E27FC236}">
                <a16:creationId xmlns:a16="http://schemas.microsoft.com/office/drawing/2014/main" id="{2FCB6CD7-6E41-F5A5-E0A5-AAC42D10196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979" y="3599800"/>
            <a:ext cx="690598" cy="582906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DD46DF11-32A2-A330-82D0-5E99D46D0F7D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752" y="1997066"/>
            <a:ext cx="591187" cy="1451640"/>
          </a:xfrm>
          <a:prstGeom prst="rect">
            <a:avLst/>
          </a:prstGeom>
        </p:spPr>
      </p:pic>
      <p:sp>
        <p:nvSpPr>
          <p:cNvPr id="19" name="3 Rectángulo">
            <a:extLst>
              <a:ext uri="{FF2B5EF4-FFF2-40B4-BE49-F238E27FC236}">
                <a16:creationId xmlns:a16="http://schemas.microsoft.com/office/drawing/2014/main" id="{C9797C2B-BCED-6F00-A8FB-FEC1B0B4D338}"/>
              </a:ext>
            </a:extLst>
          </p:cNvPr>
          <p:cNvSpPr/>
          <p:nvPr/>
        </p:nvSpPr>
        <p:spPr>
          <a:xfrm>
            <a:off x="3045495" y="1060812"/>
            <a:ext cx="609349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Country  music 127</a:t>
            </a:r>
            <a:endParaRPr lang="es-ES" sz="32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3E9B5464-CC32-FCFB-79B8-123ED81DAB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7863" y="2410164"/>
            <a:ext cx="13693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1">
                    <a:lumMod val="95000"/>
                  </a:schemeClr>
                </a:solidFill>
              </a:rPr>
              <a:t>You can't take it</a:t>
            </a:r>
            <a:endParaRPr lang="nl-BE" altLang="cs-CZ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266BEE54-5794-5B04-D18F-95311BE53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713" y="2410164"/>
            <a:ext cx="13693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bg1">
                    <a:lumMod val="95000"/>
                  </a:schemeClr>
                </a:solidFill>
              </a:rPr>
              <a:t>S</a:t>
            </a:r>
            <a:r>
              <a:rPr lang="nl-BE" altLang="cs-CZ" sz="1200" b="1" dirty="0">
                <a:solidFill>
                  <a:schemeClr val="bg1">
                    <a:lumMod val="95000"/>
                  </a:schemeClr>
                </a:solidFill>
              </a:rPr>
              <a:t>pringtime </a:t>
            </a: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5BFC23C4-8603-0E83-9225-C4EF40021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5956" y="2388331"/>
            <a:ext cx="13693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1">
                    <a:lumMod val="95000"/>
                  </a:schemeClr>
                </a:solidFill>
              </a:rPr>
              <a:t>Till each tear </a:t>
            </a:r>
            <a:endParaRPr lang="nl-BE" altLang="cs-CZ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C87F7914-B845-6A02-782B-44C10A570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6806" y="3335657"/>
            <a:ext cx="17825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1">
                    <a:lumMod val="95000"/>
                  </a:schemeClr>
                </a:solidFill>
              </a:rPr>
              <a:t>Some broken hearts</a:t>
            </a:r>
            <a:endParaRPr lang="nl-BE" altLang="cs-CZ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DBE5AE43-E22F-B99A-854D-714DA7DF4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0912" y="3334457"/>
            <a:ext cx="13693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1">
                    <a:lumMod val="95000"/>
                  </a:schemeClr>
                </a:solidFill>
              </a:rPr>
              <a:t>Rose </a:t>
            </a:r>
            <a:endParaRPr lang="nl-BE" altLang="cs-CZ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C7025839-563B-070B-BA9A-06BDE39E5D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7743" y="3334457"/>
            <a:ext cx="13693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bg1">
                    <a:lumMod val="95000"/>
                  </a:schemeClr>
                </a:solidFill>
              </a:rPr>
              <a:t>If I needed you</a:t>
            </a:r>
            <a:endParaRPr lang="nl-BE" altLang="cs-CZ" sz="1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D8E8CFCC-ABDC-2AD9-E22A-1AD7E239B1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278" y="4310233"/>
            <a:ext cx="10113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chemeClr val="accent6">
                    <a:lumMod val="50000"/>
                  </a:schemeClr>
                </a:solidFill>
              </a:rPr>
              <a:t>Take a ride in the country</a:t>
            </a:r>
            <a:endParaRPr lang="nl-BE" altLang="cs-CZ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9B4F03B8-0848-91EF-11C5-D13F1B3AFF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9352" y="4274186"/>
            <a:ext cx="9826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6">
                    <a:lumMod val="50000"/>
                  </a:schemeClr>
                </a:solidFill>
              </a:rPr>
              <a:t>One day</a:t>
            </a: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9AADB0D0-BA8B-04C9-C76A-97326F947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4860" y="4268803"/>
            <a:ext cx="94960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6">
                    <a:lumMod val="50000"/>
                  </a:schemeClr>
                </a:solidFill>
              </a:rPr>
              <a:t>Warm and sweet love</a:t>
            </a:r>
            <a:endParaRPr lang="nl-BE" altLang="cs-CZ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1" name="WordArt 2">
            <a:extLst>
              <a:ext uri="{FF2B5EF4-FFF2-40B4-BE49-F238E27FC236}">
                <a16:creationId xmlns:a16="http://schemas.microsoft.com/office/drawing/2014/main" id="{992C4C0B-39E2-70B3-0988-0A82C1B3C3C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170338">
            <a:off x="5912792" y="4665733"/>
            <a:ext cx="1386791" cy="89679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irclePour">
              <a:avLst>
                <a:gd name="adj1" fmla="val 10856564"/>
                <a:gd name="adj2" fmla="val 50000"/>
              </a:avLst>
            </a:prstTxWarp>
          </a:bodyPr>
          <a:lstStyle/>
          <a:p>
            <a:pPr algn="ctr"/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</a:t>
            </a:r>
          </a:p>
        </p:txBody>
      </p:sp>
      <p:pic>
        <p:nvPicPr>
          <p:cNvPr id="32" name="Obrázek 31">
            <a:extLst>
              <a:ext uri="{FF2B5EF4-FFF2-40B4-BE49-F238E27FC236}">
                <a16:creationId xmlns:a16="http://schemas.microsoft.com/office/drawing/2014/main" id="{98728757-83BF-9990-9710-C6249F6D2FD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665" y="4956564"/>
            <a:ext cx="343872" cy="312611"/>
          </a:xfrm>
          <a:prstGeom prst="rect">
            <a:avLst/>
          </a:prstGeom>
        </p:spPr>
      </p:pic>
      <p:sp>
        <p:nvSpPr>
          <p:cNvPr id="33" name="AutoShape 6" descr="1 - kolo - gif">
            <a:extLst>
              <a:ext uri="{FF2B5EF4-FFF2-40B4-BE49-F238E27FC236}">
                <a16:creationId xmlns:a16="http://schemas.microsoft.com/office/drawing/2014/main" id="{8B086F30-DD8E-2B64-6E81-53CC4FFC9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6437" y="5057066"/>
            <a:ext cx="222088" cy="192966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4" name="AutoShape 6" descr="1 - kolo - gif">
            <a:extLst>
              <a:ext uri="{FF2B5EF4-FFF2-40B4-BE49-F238E27FC236}">
                <a16:creationId xmlns:a16="http://schemas.microsoft.com/office/drawing/2014/main" id="{9EAC948F-2EED-3740-3AF5-CA752CE3B8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2246" y="5044464"/>
            <a:ext cx="222088" cy="192966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27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8 Warm and sweet love.wav"/>
          </p:stSnd>
        </p:sndAc>
      </p:transition>
    </mc:Choice>
    <mc:Fallback>
      <p:transition spd="slow" advClick="0">
        <p:split orient="vert"/>
        <p:sndAc>
          <p:stSnd>
            <p:snd r:embed="rId2" name="8 Warm and sweet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3" grpId="0" animBg="1"/>
      <p:bldP spid="34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215</TotalTime>
  <Words>48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Times New Roman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60</cp:revision>
  <dcterms:created xsi:type="dcterms:W3CDTF">2020-02-21T13:54:42Z</dcterms:created>
  <dcterms:modified xsi:type="dcterms:W3CDTF">2022-12-29T14:02:46Z</dcterms:modified>
</cp:coreProperties>
</file>