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6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jpg"/><Relationship Id="rId15" Type="http://schemas.openxmlformats.org/officeDocument/2006/relationships/audio" Target="../media/audio1.wav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C0A8A18E-8561-872E-0892-2328AFCBC476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 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126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98D67E3F-72D9-08FA-84B7-1185BE6E24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" y="2383"/>
            <a:ext cx="9009411" cy="6855617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A3915AF2-27EC-D968-5D10-671394346F98}"/>
              </a:ext>
            </a:extLst>
          </p:cNvPr>
          <p:cNvSpPr/>
          <p:nvPr/>
        </p:nvSpPr>
        <p:spPr>
          <a:xfrm>
            <a:off x="98585" y="476672"/>
            <a:ext cx="8865904" cy="5688632"/>
          </a:xfrm>
          <a:prstGeom prst="rect">
            <a:avLst/>
          </a:prstGeom>
          <a:noFill/>
          <a:ln w="25400" cmpd="sng">
            <a:solidFill>
              <a:schemeClr val="accent3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7DEF787-8FE8-FF79-F16B-D87F571686F7}"/>
              </a:ext>
            </a:extLst>
          </p:cNvPr>
          <p:cNvSpPr/>
          <p:nvPr/>
        </p:nvSpPr>
        <p:spPr>
          <a:xfrm>
            <a:off x="114105" y="525214"/>
            <a:ext cx="582604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Country Music 126</a:t>
            </a:r>
          </a:p>
        </p:txBody>
      </p:sp>
      <p:sp>
        <p:nvSpPr>
          <p:cNvPr id="5" name="Ovál 4">
            <a:hlinkClick r:id="" action="ppaction://noaction">
              <a:snd r:embed="rId4" name="1 Far side banks of Jordan.wav"/>
            </a:hlinkClick>
            <a:extLst>
              <a:ext uri="{FF2B5EF4-FFF2-40B4-BE49-F238E27FC236}">
                <a16:creationId xmlns:a16="http://schemas.microsoft.com/office/drawing/2014/main" id="{6626E0B5-456E-67E3-8793-7B4CBC816FD6}"/>
              </a:ext>
            </a:extLst>
          </p:cNvPr>
          <p:cNvSpPr/>
          <p:nvPr/>
        </p:nvSpPr>
        <p:spPr>
          <a:xfrm>
            <a:off x="2176262" y="1633260"/>
            <a:ext cx="792088" cy="648071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vál 7">
            <a:hlinkClick r:id="" action="ppaction://noaction">
              <a:snd r:embed="rId6" name="3 In an irish country home.wav"/>
            </a:hlinkClick>
            <a:extLst>
              <a:ext uri="{FF2B5EF4-FFF2-40B4-BE49-F238E27FC236}">
                <a16:creationId xmlns:a16="http://schemas.microsoft.com/office/drawing/2014/main" id="{2D7F3BEA-4228-033C-F31E-9E4B900B5F6C}"/>
              </a:ext>
            </a:extLst>
          </p:cNvPr>
          <p:cNvSpPr/>
          <p:nvPr/>
        </p:nvSpPr>
        <p:spPr>
          <a:xfrm>
            <a:off x="2176262" y="2530240"/>
            <a:ext cx="792088" cy="648071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hlinkClick r:id="" action="ppaction://noaction">
              <a:snd r:embed="rId7" name="9  The farmer.wav"/>
            </a:hlinkClick>
            <a:extLst>
              <a:ext uri="{FF2B5EF4-FFF2-40B4-BE49-F238E27FC236}">
                <a16:creationId xmlns:a16="http://schemas.microsoft.com/office/drawing/2014/main" id="{9ED93F84-367F-2E82-3C87-D038867AD407}"/>
              </a:ext>
            </a:extLst>
          </p:cNvPr>
          <p:cNvSpPr/>
          <p:nvPr/>
        </p:nvSpPr>
        <p:spPr>
          <a:xfrm>
            <a:off x="2235040" y="5268324"/>
            <a:ext cx="792088" cy="648071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hlinkClick r:id="" action="ppaction://noaction">
              <a:snd r:embed="rId8" name="7 Someone from home.wav"/>
            </a:hlinkClick>
            <a:extLst>
              <a:ext uri="{FF2B5EF4-FFF2-40B4-BE49-F238E27FC236}">
                <a16:creationId xmlns:a16="http://schemas.microsoft.com/office/drawing/2014/main" id="{FA54CC24-E036-1766-B0FE-1BF633F7B3F3}"/>
              </a:ext>
            </a:extLst>
          </p:cNvPr>
          <p:cNvSpPr/>
          <p:nvPr/>
        </p:nvSpPr>
        <p:spPr>
          <a:xfrm>
            <a:off x="2176262" y="4353959"/>
            <a:ext cx="792088" cy="648071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hlinkClick r:id="" action="ppaction://noaction">
              <a:snd r:embed="rId9" name="5 Legend lives on.wav"/>
            </a:hlinkClick>
            <a:extLst>
              <a:ext uri="{FF2B5EF4-FFF2-40B4-BE49-F238E27FC236}">
                <a16:creationId xmlns:a16="http://schemas.microsoft.com/office/drawing/2014/main" id="{525BB4FB-1B2B-DB03-8814-A418AC26D186}"/>
              </a:ext>
            </a:extLst>
          </p:cNvPr>
          <p:cNvSpPr/>
          <p:nvPr/>
        </p:nvSpPr>
        <p:spPr>
          <a:xfrm>
            <a:off x="2176262" y="3402873"/>
            <a:ext cx="792088" cy="648071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hlinkClick r:id="" action="ppaction://noaction">
              <a:snd r:embed="rId10" name="4 The longer the distance.wav"/>
            </a:hlinkClick>
            <a:extLst>
              <a:ext uri="{FF2B5EF4-FFF2-40B4-BE49-F238E27FC236}">
                <a16:creationId xmlns:a16="http://schemas.microsoft.com/office/drawing/2014/main" id="{9C8237BA-0EE1-B92D-3492-033971608129}"/>
              </a:ext>
            </a:extLst>
          </p:cNvPr>
          <p:cNvSpPr/>
          <p:nvPr/>
        </p:nvSpPr>
        <p:spPr>
          <a:xfrm>
            <a:off x="3071397" y="2506728"/>
            <a:ext cx="792088" cy="648071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hlinkClick r:id="" action="ppaction://noaction">
              <a:snd r:embed="rId11" name="2 Lough Rea.wav"/>
            </a:hlinkClick>
            <a:extLst>
              <a:ext uri="{FF2B5EF4-FFF2-40B4-BE49-F238E27FC236}">
                <a16:creationId xmlns:a16="http://schemas.microsoft.com/office/drawing/2014/main" id="{35B6A3D2-7851-69B4-712D-02B66DAA4665}"/>
              </a:ext>
            </a:extLst>
          </p:cNvPr>
          <p:cNvSpPr/>
          <p:nvPr/>
        </p:nvSpPr>
        <p:spPr>
          <a:xfrm>
            <a:off x="3077402" y="1633260"/>
            <a:ext cx="792088" cy="648071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hlinkClick r:id="" action="ppaction://noaction">
              <a:snd r:embed="rId12" name="6 Red river valley.wav"/>
            </a:hlinkClick>
            <a:extLst>
              <a:ext uri="{FF2B5EF4-FFF2-40B4-BE49-F238E27FC236}">
                <a16:creationId xmlns:a16="http://schemas.microsoft.com/office/drawing/2014/main" id="{E743CC64-6062-1C96-B889-60FBDD26CAD6}"/>
              </a:ext>
            </a:extLst>
          </p:cNvPr>
          <p:cNvSpPr/>
          <p:nvPr/>
        </p:nvSpPr>
        <p:spPr>
          <a:xfrm>
            <a:off x="3071397" y="3430343"/>
            <a:ext cx="792088" cy="648071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hlinkClick r:id="" action="ppaction://noaction">
              <a:snd r:embed="rId2" name="10 Blanket on the ground.wav"/>
            </a:hlinkClick>
            <a:extLst>
              <a:ext uri="{FF2B5EF4-FFF2-40B4-BE49-F238E27FC236}">
                <a16:creationId xmlns:a16="http://schemas.microsoft.com/office/drawing/2014/main" id="{F98BB46A-6420-BFDE-B9A3-440B6731723D}"/>
              </a:ext>
            </a:extLst>
          </p:cNvPr>
          <p:cNvSpPr/>
          <p:nvPr/>
        </p:nvSpPr>
        <p:spPr>
          <a:xfrm>
            <a:off x="3131840" y="5268324"/>
            <a:ext cx="792088" cy="648071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hlinkClick r:id="" action="ppaction://noaction">
              <a:snd r:embed="rId13" name="8 Sweet forget.wav"/>
            </a:hlinkClick>
            <a:extLst>
              <a:ext uri="{FF2B5EF4-FFF2-40B4-BE49-F238E27FC236}">
                <a16:creationId xmlns:a16="http://schemas.microsoft.com/office/drawing/2014/main" id="{51D3236B-1333-974D-146C-7058C892ED63}"/>
              </a:ext>
            </a:extLst>
          </p:cNvPr>
          <p:cNvSpPr/>
          <p:nvPr/>
        </p:nvSpPr>
        <p:spPr>
          <a:xfrm>
            <a:off x="3071397" y="4353958"/>
            <a:ext cx="792088" cy="648071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941DED2A-F851-17C5-72C1-C4D74C6F9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3637" y="2627747"/>
            <a:ext cx="13307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The longer the distance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545A4E59-0F75-2995-F9BF-21536703D8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1281" y="1757500"/>
            <a:ext cx="133840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Lough Rea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0A967CA8-22D6-05B5-22BC-C5DEDF6C4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9756" y="5484917"/>
            <a:ext cx="11319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4D4E9"/>
                </a:solidFill>
              </a:rPr>
              <a:t>The farmer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4B719E2A-F990-D8A9-95FA-DAF9DC049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763" y="4462744"/>
            <a:ext cx="13554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4D4E9"/>
                </a:solidFill>
              </a:rPr>
              <a:t>Someone from home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F7A0295A-F98C-A10F-1F38-84481F6667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764" y="3496075"/>
            <a:ext cx="12524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Legend</a:t>
            </a:r>
            <a:endParaRPr lang="cs-CZ" altLang="cs-CZ" sz="1200" b="1" dirty="0">
              <a:solidFill>
                <a:srgbClr val="F4D4E9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 lives on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08426FB4-5A05-9FFB-1CF5-398E911FC0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763" y="2622610"/>
            <a:ext cx="13554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4D4E9"/>
                </a:solidFill>
              </a:rPr>
              <a:t> In an irish country home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CFD4C697-F17A-5F7D-CED3-66008A91A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757" y="1690718"/>
            <a:ext cx="15284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 Far side banks</a:t>
            </a:r>
            <a:endParaRPr lang="cs-CZ" altLang="cs-CZ" sz="1200" b="1" dirty="0">
              <a:solidFill>
                <a:srgbClr val="F4D4E9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 of Jordan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0A5BE123-F9C0-3A9C-856F-80682194A6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3485" y="3483044"/>
            <a:ext cx="13384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 Red river</a:t>
            </a:r>
            <a:endParaRPr lang="cs-CZ" altLang="cs-CZ" sz="1200" b="1" dirty="0">
              <a:solidFill>
                <a:srgbClr val="F4D4E9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 valley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A5F7B004-2F90-23E1-7CE4-28BE232DD7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6531" y="4412664"/>
            <a:ext cx="107949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Sweet forget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24FDC423-3F62-3800-121C-927A4E1B76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4802" y="5352834"/>
            <a:ext cx="15284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Blanket on the ground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pic>
        <p:nvPicPr>
          <p:cNvPr id="27" name="Picture 44">
            <a:extLst>
              <a:ext uri="{FF2B5EF4-FFF2-40B4-BE49-F238E27FC236}">
                <a16:creationId xmlns:a16="http://schemas.microsoft.com/office/drawing/2014/main" id="{395A56C9-71A6-C994-F031-D18670B19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28" y="1690718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44">
            <a:extLst>
              <a:ext uri="{FF2B5EF4-FFF2-40B4-BE49-F238E27FC236}">
                <a16:creationId xmlns:a16="http://schemas.microsoft.com/office/drawing/2014/main" id="{AD5773A8-F0B2-F385-C772-C45A091E89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13" y="2721746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44">
            <a:extLst>
              <a:ext uri="{FF2B5EF4-FFF2-40B4-BE49-F238E27FC236}">
                <a16:creationId xmlns:a16="http://schemas.microsoft.com/office/drawing/2014/main" id="{9B453857-6EF2-8133-B915-CEAC342CD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67" y="3561634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44">
            <a:extLst>
              <a:ext uri="{FF2B5EF4-FFF2-40B4-BE49-F238E27FC236}">
                <a16:creationId xmlns:a16="http://schemas.microsoft.com/office/drawing/2014/main" id="{8250A1DA-A15D-5DF2-08A2-6EB143E3E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25" y="448905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44">
            <a:extLst>
              <a:ext uri="{FF2B5EF4-FFF2-40B4-BE49-F238E27FC236}">
                <a16:creationId xmlns:a16="http://schemas.microsoft.com/office/drawing/2014/main" id="{4D1C2AED-2101-4523-73A1-C42909E185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07" y="5422801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CA0AFEF3-5BB3-5270-7390-CC0627C688A8}"/>
              </a:ext>
            </a:extLst>
          </p:cNvPr>
          <p:cNvSpPr/>
          <p:nvPr/>
        </p:nvSpPr>
        <p:spPr>
          <a:xfrm>
            <a:off x="-36004" y="6572479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223515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Blanket on the ground.wav"/>
          </p:stSnd>
        </p:sndAc>
      </p:transition>
    </mc:Choice>
    <mc:Fallback xmlns="">
      <p:transition spd="slow">
        <p:split orient="vert"/>
        <p:sndAc>
          <p:stSnd>
            <p:snd r:embed="rId15" name="10 Blanket on the grou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190</TotalTime>
  <Words>50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69</cp:revision>
  <dcterms:created xsi:type="dcterms:W3CDTF">2020-02-21T13:54:42Z</dcterms:created>
  <dcterms:modified xsi:type="dcterms:W3CDTF">2022-12-29T07:47:12Z</dcterms:modified>
</cp:coreProperties>
</file>