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2.wav"/><Relationship Id="rId18" Type="http://schemas.openxmlformats.org/officeDocument/2006/relationships/audio" Target="../media/audio7.wav"/><Relationship Id="rId26" Type="http://schemas.openxmlformats.org/officeDocument/2006/relationships/audio" Target="../media/audio15.wav"/><Relationship Id="rId3" Type="http://schemas.openxmlformats.org/officeDocument/2006/relationships/image" Target="../media/image1.jpeg"/><Relationship Id="rId21" Type="http://schemas.openxmlformats.org/officeDocument/2006/relationships/audio" Target="../media/audio10.wav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audio" Target="../media/audio6.wav"/><Relationship Id="rId25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29" Type="http://schemas.openxmlformats.org/officeDocument/2006/relationships/audio" Target="../media/audio1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13.wav"/><Relationship Id="rId32" Type="http://schemas.openxmlformats.org/officeDocument/2006/relationships/audio" Target="../media/audio1.wav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23" Type="http://schemas.openxmlformats.org/officeDocument/2006/relationships/audio" Target="../media/audio12.wav"/><Relationship Id="rId28" Type="http://schemas.openxmlformats.org/officeDocument/2006/relationships/audio" Target="../media/audio17.wav"/><Relationship Id="rId10" Type="http://schemas.openxmlformats.org/officeDocument/2006/relationships/image" Target="../media/image8.emf"/><Relationship Id="rId19" Type="http://schemas.openxmlformats.org/officeDocument/2006/relationships/audio" Target="../media/audio8.wav"/><Relationship Id="rId31" Type="http://schemas.openxmlformats.org/officeDocument/2006/relationships/audio" Target="../media/audio20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3.wav"/><Relationship Id="rId22" Type="http://schemas.openxmlformats.org/officeDocument/2006/relationships/audio" Target="../media/audio11.wav"/><Relationship Id="rId27" Type="http://schemas.openxmlformats.org/officeDocument/2006/relationships/audio" Target="../media/audio16.wav"/><Relationship Id="rId30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D22D3D0B-FBCB-320D-3671-B72ABFF3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>
            <a:extLst>
              <a:ext uri="{FF2B5EF4-FFF2-40B4-BE49-F238E27FC236}">
                <a16:creationId xmlns:a16="http://schemas.microsoft.com/office/drawing/2014/main" id="{8ED821BE-03ED-987F-1568-E2F924F11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0" name="Rectangle 4">
            <a:extLst>
              <a:ext uri="{FF2B5EF4-FFF2-40B4-BE49-F238E27FC236}">
                <a16:creationId xmlns:a16="http://schemas.microsoft.com/office/drawing/2014/main" id="{F5B14D0A-293F-3D70-22B7-DD23E9E2F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1" name="Picture 5">
            <a:extLst>
              <a:ext uri="{FF2B5EF4-FFF2-40B4-BE49-F238E27FC236}">
                <a16:creationId xmlns:a16="http://schemas.microsoft.com/office/drawing/2014/main" id="{2AC70AC7-CAA6-0AD7-AC9C-C085BAD6A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5020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8A7AC480-6D6B-A105-B674-63AA2B070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A033D355-11EA-C9E1-5E15-88090C0B6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88012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4" name="Picture 8">
            <a:extLst>
              <a:ext uri="{FF2B5EF4-FFF2-40B4-BE49-F238E27FC236}">
                <a16:creationId xmlns:a16="http://schemas.microsoft.com/office/drawing/2014/main" id="{445655E9-1A8C-80E2-D67A-B98F02560D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844675"/>
            <a:ext cx="36036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0">
            <a:extLst>
              <a:ext uri="{FF2B5EF4-FFF2-40B4-BE49-F238E27FC236}">
                <a16:creationId xmlns:a16="http://schemas.microsoft.com/office/drawing/2014/main" id="{4A89E2CE-6465-CCDD-6C1F-F7A7FF2B41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77" y="796132"/>
            <a:ext cx="8921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Rectangle 11">
            <a:extLst>
              <a:ext uri="{FF2B5EF4-FFF2-40B4-BE49-F238E27FC236}">
                <a16:creationId xmlns:a16="http://schemas.microsoft.com/office/drawing/2014/main" id="{96A6FEC0-A5DA-5D62-6114-D72834CDA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9" name="Picture 13">
            <a:extLst>
              <a:ext uri="{FF2B5EF4-FFF2-40B4-BE49-F238E27FC236}">
                <a16:creationId xmlns:a16="http://schemas.microsoft.com/office/drawing/2014/main" id="{4C9290C0-4220-5DE7-C65C-C1800870A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44675"/>
            <a:ext cx="3922712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0" name="Picture 14">
            <a:extLst>
              <a:ext uri="{FF2B5EF4-FFF2-40B4-BE49-F238E27FC236}">
                <a16:creationId xmlns:a16="http://schemas.microsoft.com/office/drawing/2014/main" id="{2EF8B6B4-6177-4D3E-BA2C-5618BF4C53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530" y="848518"/>
            <a:ext cx="8921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16">
            <a:extLst>
              <a:ext uri="{FF2B5EF4-FFF2-40B4-BE49-F238E27FC236}">
                <a16:creationId xmlns:a16="http://schemas.microsoft.com/office/drawing/2014/main" id="{DD65638F-F151-33CF-0F99-A252E298D6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7732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17">
            <a:extLst>
              <a:ext uri="{FF2B5EF4-FFF2-40B4-BE49-F238E27FC236}">
                <a16:creationId xmlns:a16="http://schemas.microsoft.com/office/drawing/2014/main" id="{EE9C79E5-1B5A-7ED6-0D9D-79C911CEE7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9891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18">
            <a:extLst>
              <a:ext uri="{FF2B5EF4-FFF2-40B4-BE49-F238E27FC236}">
                <a16:creationId xmlns:a16="http://schemas.microsoft.com/office/drawing/2014/main" id="{9F579515-1FAC-BE70-237F-BBCF7BA2BC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16113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5" name="AutoShape 19">
            <a:extLst>
              <a:ext uri="{FF2B5EF4-FFF2-40B4-BE49-F238E27FC236}">
                <a16:creationId xmlns:a16="http://schemas.microsoft.com/office/drawing/2014/main" id="{24E14B68-F773-DB03-B35F-4C60761D6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4941888"/>
            <a:ext cx="936625" cy="865187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6" name="AutoShape 20">
            <a:extLst>
              <a:ext uri="{FF2B5EF4-FFF2-40B4-BE49-F238E27FC236}">
                <a16:creationId xmlns:a16="http://schemas.microsoft.com/office/drawing/2014/main" id="{05EC35EB-6634-41FC-D363-7C49EF632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916113"/>
            <a:ext cx="936625" cy="865187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77" name="Picture 21">
            <a:extLst>
              <a:ext uri="{FF2B5EF4-FFF2-40B4-BE49-F238E27FC236}">
                <a16:creationId xmlns:a16="http://schemas.microsoft.com/office/drawing/2014/main" id="{B483100F-D392-36EA-1281-F63BC3BCD8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732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22">
            <a:extLst>
              <a:ext uri="{FF2B5EF4-FFF2-40B4-BE49-F238E27FC236}">
                <a16:creationId xmlns:a16="http://schemas.microsoft.com/office/drawing/2014/main" id="{7E2281A1-240B-EEE6-6A68-A4BEC42C92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7732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23">
            <a:extLst>
              <a:ext uri="{FF2B5EF4-FFF2-40B4-BE49-F238E27FC236}">
                <a16:creationId xmlns:a16="http://schemas.microsoft.com/office/drawing/2014/main" id="{93ADFDC8-294F-2438-0E4F-F1D9491E16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916113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24">
            <a:extLst>
              <a:ext uri="{FF2B5EF4-FFF2-40B4-BE49-F238E27FC236}">
                <a16:creationId xmlns:a16="http://schemas.microsoft.com/office/drawing/2014/main" id="{0445E4A9-9B30-F846-A8AB-431F9AC902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84467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1" name="AutoShape 25">
            <a:extLst>
              <a:ext uri="{FF2B5EF4-FFF2-40B4-BE49-F238E27FC236}">
                <a16:creationId xmlns:a16="http://schemas.microsoft.com/office/drawing/2014/main" id="{F4FDF778-C050-50AD-BAA9-76DF30E3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2781300"/>
            <a:ext cx="647700" cy="504825"/>
          </a:xfrm>
          <a:prstGeom prst="star5">
            <a:avLst/>
          </a:prstGeom>
          <a:blipFill dpi="0" rotWithShape="1">
            <a:blip r:embed="rId10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2" name="AutoShape 26">
            <a:extLst>
              <a:ext uri="{FF2B5EF4-FFF2-40B4-BE49-F238E27FC236}">
                <a16:creationId xmlns:a16="http://schemas.microsoft.com/office/drawing/2014/main" id="{93A429CE-0203-B356-3FC9-8AED84EE2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429000"/>
            <a:ext cx="936625" cy="865188"/>
          </a:xfrm>
          <a:prstGeom prst="star5">
            <a:avLst/>
          </a:prstGeom>
          <a:blipFill dpi="0" rotWithShape="1">
            <a:blip r:embed="rId10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3" name="AutoShape 27">
            <a:extLst>
              <a:ext uri="{FF2B5EF4-FFF2-40B4-BE49-F238E27FC236}">
                <a16:creationId xmlns:a16="http://schemas.microsoft.com/office/drawing/2014/main" id="{45FAADA5-6494-47E8-4CAE-924F10C2C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365625"/>
            <a:ext cx="647700" cy="504825"/>
          </a:xfrm>
          <a:prstGeom prst="star5">
            <a:avLst/>
          </a:prstGeom>
          <a:blipFill dpi="0" rotWithShape="1">
            <a:blip r:embed="rId10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84" name="Picture 28">
            <a:extLst>
              <a:ext uri="{FF2B5EF4-FFF2-40B4-BE49-F238E27FC236}">
                <a16:creationId xmlns:a16="http://schemas.microsoft.com/office/drawing/2014/main" id="{45D7D003-ADA8-5FF2-A9C9-23F67DBC4B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50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29">
            <a:extLst>
              <a:ext uri="{FF2B5EF4-FFF2-40B4-BE49-F238E27FC236}">
                <a16:creationId xmlns:a16="http://schemas.microsoft.com/office/drawing/2014/main" id="{5D2513DD-BB1B-29B5-90DE-93C6E136B6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7163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Picture 30">
            <a:extLst>
              <a:ext uri="{FF2B5EF4-FFF2-40B4-BE49-F238E27FC236}">
                <a16:creationId xmlns:a16="http://schemas.microsoft.com/office/drawing/2014/main" id="{736145BD-86F0-C791-7FE4-140C72714B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22922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0" name="Picture 54">
            <a:extLst>
              <a:ext uri="{FF2B5EF4-FFF2-40B4-BE49-F238E27FC236}">
                <a16:creationId xmlns:a16="http://schemas.microsoft.com/office/drawing/2014/main" id="{DF4F5579-0BF9-52BE-9700-FA5E02D606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84467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1" name="Picture 55">
            <a:extLst>
              <a:ext uri="{FF2B5EF4-FFF2-40B4-BE49-F238E27FC236}">
                <a16:creationId xmlns:a16="http://schemas.microsoft.com/office/drawing/2014/main" id="{15B8559F-ABC4-3ACE-3C98-B8674C3F75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541" y="5253832"/>
            <a:ext cx="57626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2" name="Picture 56">
            <a:extLst>
              <a:ext uri="{FF2B5EF4-FFF2-40B4-BE49-F238E27FC236}">
                <a16:creationId xmlns:a16="http://schemas.microsoft.com/office/drawing/2014/main" id="{76B5E44D-0D2F-728B-9CF5-B99FE11B87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15778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3" name="Picture 57">
            <a:extLst>
              <a:ext uri="{FF2B5EF4-FFF2-40B4-BE49-F238E27FC236}">
                <a16:creationId xmlns:a16="http://schemas.microsoft.com/office/drawing/2014/main" id="{B3B666E5-9EAB-CC65-9090-47E12E07E3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15778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6" name="Picture 60">
            <a:hlinkClick r:id="" action="ppaction://noaction" highlightClick="1">
              <a:snd r:embed="rId2" name="04 04 - 't Kleine cafe aan de haven.wav"/>
            </a:hlinkClick>
            <a:extLst>
              <a:ext uri="{FF2B5EF4-FFF2-40B4-BE49-F238E27FC236}">
                <a16:creationId xmlns:a16="http://schemas.microsoft.com/office/drawing/2014/main" id="{37E17DBB-4CC9-577E-E646-BC1EB1730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7" name="Picture 61">
            <a:hlinkClick r:id="" action="ppaction://noaction" highlightClick="1">
              <a:snd r:embed="rId13" name="07 la ballade des gens heureux.wav"/>
            </a:hlinkClick>
            <a:extLst>
              <a:ext uri="{FF2B5EF4-FFF2-40B4-BE49-F238E27FC236}">
                <a16:creationId xmlns:a16="http://schemas.microsoft.com/office/drawing/2014/main" id="{B0A16466-154A-20CB-E7D8-20D6B9853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8" name="Picture 62">
            <a:hlinkClick r:id="" action="ppaction://noaction" highlightClick="1">
              <a:snd r:embed="rId14" name="Valse Accordéon.wav"/>
            </a:hlinkClick>
            <a:extLst>
              <a:ext uri="{FF2B5EF4-FFF2-40B4-BE49-F238E27FC236}">
                <a16:creationId xmlns:a16="http://schemas.microsoft.com/office/drawing/2014/main" id="{DFEF0E6A-7FAD-1C8A-FB4D-F06E04C1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9" name="Picture 63">
            <a:hlinkClick r:id="" action="ppaction://noaction" highlightClick="1">
              <a:snd r:embed="rId15" name="01 Butterfly.wav"/>
            </a:hlinkClick>
            <a:extLst>
              <a:ext uri="{FF2B5EF4-FFF2-40B4-BE49-F238E27FC236}">
                <a16:creationId xmlns:a16="http://schemas.microsoft.com/office/drawing/2014/main" id="{AD6D5673-CB03-5357-F8FF-D481F66BC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0" name="Picture 64">
            <a:hlinkClick r:id="" action="ppaction://noaction" highlightClick="1">
              <a:snd r:embed="rId16" name="08 Gigi l'amoroso.wav"/>
            </a:hlinkClick>
            <a:extLst>
              <a:ext uri="{FF2B5EF4-FFF2-40B4-BE49-F238E27FC236}">
                <a16:creationId xmlns:a16="http://schemas.microsoft.com/office/drawing/2014/main" id="{D71DA0BF-2374-7823-CD7B-5868E9353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1" name="Picture 65">
            <a:hlinkClick r:id="" action="ppaction://noaction" highlightClick="1">
              <a:snd r:embed="rId17" name="09 Aline.wav"/>
            </a:hlinkClick>
            <a:extLst>
              <a:ext uri="{FF2B5EF4-FFF2-40B4-BE49-F238E27FC236}">
                <a16:creationId xmlns:a16="http://schemas.microsoft.com/office/drawing/2014/main" id="{3C00B32E-8B41-3DD1-EF9F-DC720FBB5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2" name="Picture 66">
            <a:hlinkClick r:id="" action="ppaction://noaction" highlightClick="1">
              <a:snd r:embed="rId18" name="11 This melody.wav"/>
            </a:hlinkClick>
            <a:extLst>
              <a:ext uri="{FF2B5EF4-FFF2-40B4-BE49-F238E27FC236}">
                <a16:creationId xmlns:a16="http://schemas.microsoft.com/office/drawing/2014/main" id="{F4B4F5CB-C20E-9941-C8D5-FA745DB7F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3" name="Picture 67">
            <a:hlinkClick r:id="" action="ppaction://noaction" highlightClick="1">
              <a:snd r:embed="rId19" name="Le Tango Des Buvettes .wav"/>
            </a:hlinkClick>
            <a:extLst>
              <a:ext uri="{FF2B5EF4-FFF2-40B4-BE49-F238E27FC236}">
                <a16:creationId xmlns:a16="http://schemas.microsoft.com/office/drawing/2014/main" id="{59983961-EC41-793F-D10A-9A37573DC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4" name="Picture 68">
            <a:hlinkClick r:id="" action="ppaction://noaction" highlightClick="1">
              <a:snd r:embed="rId20" name="La mer est belle.wav"/>
            </a:hlinkClick>
            <a:extLst>
              <a:ext uri="{FF2B5EF4-FFF2-40B4-BE49-F238E27FC236}">
                <a16:creationId xmlns:a16="http://schemas.microsoft.com/office/drawing/2014/main" id="{749FD872-4B9E-8043-EA82-16A5091A1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5" name="Picture 69">
            <a:hlinkClick r:id="" action="ppaction://noaction" highlightClick="1">
              <a:snd r:embed="rId2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53DD506A-95CF-04C5-C50C-8F58F4A75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6" name="Picture 70">
            <a:hlinkClick r:id="" action="ppaction://noaction" highlightClick="1">
              <a:snd r:embed="rId22" name="la java bleue.wav"/>
            </a:hlinkClick>
            <a:extLst>
              <a:ext uri="{FF2B5EF4-FFF2-40B4-BE49-F238E27FC236}">
                <a16:creationId xmlns:a16="http://schemas.microsoft.com/office/drawing/2014/main" id="{DCDA3AA2-F1BC-11C1-28AD-C4FEC61E7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7" name="Picture 71">
            <a:hlinkClick r:id="" action="ppaction://noaction" highlightClick="1">
              <a:snd r:embed="rId23" name="Bourasque.wav"/>
            </a:hlinkClick>
            <a:extLst>
              <a:ext uri="{FF2B5EF4-FFF2-40B4-BE49-F238E27FC236}">
                <a16:creationId xmlns:a16="http://schemas.microsoft.com/office/drawing/2014/main" id="{0C7B53DC-9177-9314-EF40-3F6BA006A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8" name="Picture 72">
            <a:hlinkClick r:id="" action="ppaction://noaction" highlightClick="1">
              <a:snd r:embed="rId24" name="10 Les filles du bord de mer.wav"/>
            </a:hlinkClick>
            <a:extLst>
              <a:ext uri="{FF2B5EF4-FFF2-40B4-BE49-F238E27FC236}">
                <a16:creationId xmlns:a16="http://schemas.microsoft.com/office/drawing/2014/main" id="{BB1FF0AF-F48B-DEF5-3D93-BFE26E083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9" name="Picture 73">
            <a:hlinkClick r:id="" action="ppaction://noaction" highlightClick="1">
              <a:snd r:embed="rId25" name="7.A ľombre du vieux chéne.wav"/>
            </a:hlinkClick>
            <a:extLst>
              <a:ext uri="{FF2B5EF4-FFF2-40B4-BE49-F238E27FC236}">
                <a16:creationId xmlns:a16="http://schemas.microsoft.com/office/drawing/2014/main" id="{F5F97FE3-EB63-45E5-550B-E4138A625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0" name="Picture 74">
            <a:hlinkClick r:id="" action="ppaction://noaction" highlightClick="1">
              <a:snd r:embed="rId26" name="6.Au bal du dimanche.wav"/>
            </a:hlinkClick>
            <a:extLst>
              <a:ext uri="{FF2B5EF4-FFF2-40B4-BE49-F238E27FC236}">
                <a16:creationId xmlns:a16="http://schemas.microsoft.com/office/drawing/2014/main" id="{F37C3087-957C-8AD1-D7E9-6D609E9FE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2" name="Picture 76">
            <a:hlinkClick r:id="" action="ppaction://noaction" highlightClick="1">
              <a:snd r:embed="rId27" name="5.La musique.wav"/>
            </a:hlinkClick>
            <a:extLst>
              <a:ext uri="{FF2B5EF4-FFF2-40B4-BE49-F238E27FC236}">
                <a16:creationId xmlns:a16="http://schemas.microsoft.com/office/drawing/2014/main" id="{D60DB277-6DAF-7ACC-0AF0-D75264857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3" name="Picture 77">
            <a:hlinkClick r:id="" action="ppaction://noaction" highlightClick="1">
              <a:snd r:embed="rId28" name="4.Ma valse.wav"/>
            </a:hlinkClick>
            <a:extLst>
              <a:ext uri="{FF2B5EF4-FFF2-40B4-BE49-F238E27FC236}">
                <a16:creationId xmlns:a16="http://schemas.microsoft.com/office/drawing/2014/main" id="{D8FAADD1-6E27-0317-7815-8F5E81D5C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4" name="Picture 78">
            <a:hlinkClick r:id="" action="ppaction://noaction" highlightClick="1">
              <a:snd r:embed="rId29" name="3.Musette 3.wav"/>
            </a:hlinkClick>
            <a:extLst>
              <a:ext uri="{FF2B5EF4-FFF2-40B4-BE49-F238E27FC236}">
                <a16:creationId xmlns:a16="http://schemas.microsoft.com/office/drawing/2014/main" id="{6BDF9DCB-A4F2-B57F-0B5C-8E5659DF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5" name="Picture 79">
            <a:hlinkClick r:id="" action="ppaction://noaction" highlightClick="1">
              <a:snd r:embed="rId30" name="1.Musette 1.wav"/>
            </a:hlinkClick>
            <a:extLst>
              <a:ext uri="{FF2B5EF4-FFF2-40B4-BE49-F238E27FC236}">
                <a16:creationId xmlns:a16="http://schemas.microsoft.com/office/drawing/2014/main" id="{D8782737-923B-4FB4-D74D-B16ED230A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6" name="Picture 80">
            <a:hlinkClick r:id="" action="ppaction://noaction" highlightClick="1">
              <a:snd r:embed="rId31" name="2.Musette 2.wav"/>
            </a:hlinkClick>
            <a:extLst>
              <a:ext uri="{FF2B5EF4-FFF2-40B4-BE49-F238E27FC236}">
                <a16:creationId xmlns:a16="http://schemas.microsoft.com/office/drawing/2014/main" id="{387002E5-B000-C959-EB14-162281A35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8" name="Picture 82">
            <a:extLst>
              <a:ext uri="{FF2B5EF4-FFF2-40B4-BE49-F238E27FC236}">
                <a16:creationId xmlns:a16="http://schemas.microsoft.com/office/drawing/2014/main" id="{5EA399F6-0AD3-29B1-EB8F-8F09D0AEA7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924175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9" name="Picture 83">
            <a:extLst>
              <a:ext uri="{FF2B5EF4-FFF2-40B4-BE49-F238E27FC236}">
                <a16:creationId xmlns:a16="http://schemas.microsoft.com/office/drawing/2014/main" id="{3317C456-C03F-366E-16C6-913A1086C3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508500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2498C8E5-62C8-6666-585F-763EB54C269B}"/>
              </a:ext>
            </a:extLst>
          </p:cNvPr>
          <p:cNvSpPr/>
          <p:nvPr/>
        </p:nvSpPr>
        <p:spPr>
          <a:xfrm>
            <a:off x="1259632" y="826293"/>
            <a:ext cx="6552456" cy="76478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 err="1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Accordéons</a:t>
            </a:r>
            <a:r>
              <a:rPr lang="cs-CZ" sz="4400" b="1" spc="38" dirty="0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française</a:t>
            </a:r>
            <a:endParaRPr lang="es-ES" sz="4400" b="1" spc="38" dirty="0">
              <a:ln w="11430"/>
              <a:solidFill>
                <a:schemeClr val="accent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3 Rectángulo">
            <a:extLst>
              <a:ext uri="{FF2B5EF4-FFF2-40B4-BE49-F238E27FC236}">
                <a16:creationId xmlns:a16="http://schemas.microsoft.com/office/drawing/2014/main" id="{DA81752F-21D0-7AAC-6059-24F1F3F246B4}"/>
              </a:ext>
            </a:extLst>
          </p:cNvPr>
          <p:cNvSpPr/>
          <p:nvPr/>
        </p:nvSpPr>
        <p:spPr>
          <a:xfrm>
            <a:off x="-36140" y="6266518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04 04 - 't Kleine cafe aan de haven.wav"/>
          </p:stSnd>
        </p:sndAc>
      </p:transition>
    </mc:Choice>
    <mc:Fallback xmlns="">
      <p:transition spd="slow">
        <p:split orient="vert"/>
        <p:sndAc>
          <p:stSnd>
            <p:snd r:embed="rId32" name="04 04 - 't Kleine cafe aan de have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128</TotalTime>
  <Words>9</Words>
  <Application>Microsoft Office PowerPoint</Application>
  <PresentationFormat>Předvádění na obrazovce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35</cp:revision>
  <dcterms:created xsi:type="dcterms:W3CDTF">2020-02-21T13:54:42Z</dcterms:created>
  <dcterms:modified xsi:type="dcterms:W3CDTF">2022-12-22T16:06:32Z</dcterms:modified>
</cp:coreProperties>
</file>