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81" r:id="rId6"/>
    <p:sldId id="278" r:id="rId7"/>
    <p:sldId id="264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7" r:id="rId16"/>
    <p:sldId id="296" r:id="rId17"/>
    <p:sldId id="295" r:id="rId18"/>
    <p:sldId id="306" r:id="rId19"/>
    <p:sldId id="294" r:id="rId20"/>
    <p:sldId id="307" r:id="rId21"/>
    <p:sldId id="299" r:id="rId22"/>
    <p:sldId id="298" r:id="rId23"/>
    <p:sldId id="304" r:id="rId24"/>
    <p:sldId id="305" r:id="rId25"/>
    <p:sldId id="310" r:id="rId26"/>
    <p:sldId id="309" r:id="rId27"/>
    <p:sldId id="308" r:id="rId28"/>
    <p:sldId id="311" r:id="rId29"/>
    <p:sldId id="303" r:id="rId30"/>
    <p:sldId id="312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1" autoAdjust="0"/>
    <p:restoredTop sz="94660"/>
  </p:normalViewPr>
  <p:slideViewPr>
    <p:cSldViewPr>
      <p:cViewPr varScale="1">
        <p:scale>
          <a:sx n="63" d="100"/>
          <a:sy n="63" d="100"/>
        </p:scale>
        <p:origin x="51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4F079851-3EF4-2D93-44FC-326451D54C73}"/>
              </a:ext>
            </a:extLst>
          </p:cNvPr>
          <p:cNvSpPr/>
          <p:nvPr/>
        </p:nvSpPr>
        <p:spPr>
          <a:xfrm>
            <a:off x="-168696" y="206084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 100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animaux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I Dreamed There Was No War.wav"/>
            </a:hlinkClick>
            <a:extLst>
              <a:ext uri="{FF2B5EF4-FFF2-40B4-BE49-F238E27FC236}">
                <a16:creationId xmlns:a16="http://schemas.microsoft.com/office/drawing/2014/main" id="{637663CE-6800-5E11-AD41-EBA9311511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7" y="1340768"/>
            <a:ext cx="288032" cy="259514"/>
          </a:xfrm>
          <a:prstGeom prst="rect">
            <a:avLst/>
          </a:prstGeom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40CED162-F914-834C-5105-91061FD33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07721E95-1B8D-C5FA-6DAB-638BC210834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901691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2DC3F01E-7AA2-274C-89A2-DB1539B04DD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9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  <p:sndAc>
          <p:stSnd loop="1">
            <p:snd r:embed="rId2" name="I Dreamed There Was No War.wav"/>
          </p:stSnd>
        </p:sndAc>
      </p:transition>
    </mc:Choice>
    <mc:Fallback xmlns="">
      <p:transition spd="slow" advClick="0" advTm="10000">
        <p:split orient="vert"/>
        <p:sndAc>
          <p:stSnd loop="1">
            <p:snd r:embed="rId5" name="I Dreamed There Was No W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6C28BBF-994B-B8E6-D487-F221624D325A}"/>
              </a:ext>
            </a:extLst>
          </p:cNvPr>
          <p:cNvSpPr/>
          <p:nvPr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F4D0B655-2F66-7D9B-7135-C8294E511C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5864741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W </a:t>
            </a:r>
            <a:r>
              <a:rPr lang="cs-CZ" altLang="cs-CZ" sz="2000" b="1" dirty="0" err="1">
                <a:solidFill>
                  <a:srgbClr val="FF0000"/>
                </a:solidFill>
              </a:rPr>
              <a:t>świecie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zwierząt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>
                <a:solidFill>
                  <a:srgbClr val="FF0000"/>
                </a:solidFill>
              </a:rPr>
              <a:t>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FF024CB-983B-5DF6-124E-CDDA0F8752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548680"/>
            <a:ext cx="10801350" cy="531606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D2F9DD9C-0B36-EEA3-12EC-A55519CC6A75}"/>
              </a:ext>
            </a:extLst>
          </p:cNvPr>
          <p:cNvSpPr/>
          <p:nvPr/>
        </p:nvSpPr>
        <p:spPr>
          <a:xfrm>
            <a:off x="6096000" y="692696"/>
            <a:ext cx="511256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zvířat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100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>
            <a:extLst>
              <a:ext uri="{FF2B5EF4-FFF2-40B4-BE49-F238E27FC236}">
                <a16:creationId xmlns:a16="http://schemas.microsoft.com/office/drawing/2014/main" id="{B6A25AEE-0C06-C699-4946-A5DD6F7A1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96672B-4292-90FE-8C55-37DEF166E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468B4F0-4B9C-F53D-EEF2-76F5F32E5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CBFEE00B-64B3-97C4-7C0E-54F0E2A08E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7BD21A-6237-0EB4-D9AF-19F277956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628E311-8F37-EACF-5FB2-FA3453C32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3E0914-6797-D320-877C-BEB2ECA5C0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2094E02-62A0-D562-9178-6F44F6542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D67FE6D-D60E-76DC-927B-74294D80F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8E9CA10-CFA5-99F1-C5D9-6D4E2ECCF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F2F2C5D-7C46-F921-6386-FC8066AD1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DB852B-BDE8-C221-AE65-128F66E14D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B500653-1B4F-7968-33DA-8C26F050A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32C727-A1AE-BF3E-1D0A-04A198CFD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0C5754-4A72-703C-98C4-DC51821E4A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C95C9C-3F5D-C247-8F0E-A4BBA59FB2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F4C39E-39CF-0F4E-5A75-3A9A097073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1FEDECB-DB18-DEDD-FF83-19BA4FBA9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3AAFCE9-A00A-7BB3-CAD7-E781BE457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920EA2C-F7E5-A5AF-A28D-BF8FDCC69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ABDC92-DF2A-0D6E-E126-C44A41EE7B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AC07753-5856-D015-46AF-4C3FBEB58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938C21-1050-1BC3-E243-8F7AF8023E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DCE1B1-82DC-C2D4-7941-BB62CB94A3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19175E-BA99-5861-BA98-5C0B8DFFF8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4805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702222-DF2C-9EE7-E971-24BA57407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194B1E6-00A8-3825-8016-6891CC2989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411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BEC56B1-D8BB-74D4-3BC5-610034F335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07" y="534406"/>
            <a:ext cx="10801200" cy="503408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1A7C3026-8FE6-7DD2-480F-C1A72445A630}"/>
              </a:ext>
            </a:extLst>
          </p:cNvPr>
          <p:cNvSpPr/>
          <p:nvPr/>
        </p:nvSpPr>
        <p:spPr>
          <a:xfrm>
            <a:off x="4214390" y="5059693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E9F0045A-1374-5074-9A71-8CF9FC3DF1DE}"/>
              </a:ext>
            </a:extLst>
          </p:cNvPr>
          <p:cNvSpPr/>
          <p:nvPr/>
        </p:nvSpPr>
        <p:spPr>
          <a:xfrm>
            <a:off x="680414" y="505969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61B3329E-0B9F-B817-D597-F9613505CFB1}"/>
              </a:ext>
            </a:extLst>
          </p:cNvPr>
          <p:cNvSpPr/>
          <p:nvPr/>
        </p:nvSpPr>
        <p:spPr>
          <a:xfrm>
            <a:off x="9599387" y="5059693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E07D1655-BBC8-24E0-00EC-E25BD6A3BB3A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3E416279-919D-9573-B87A-633506B97B1C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68EFE504-0353-BC79-1152-A21DE52FF0A9}"/>
              </a:ext>
            </a:extLst>
          </p:cNvPr>
          <p:cNvSpPr/>
          <p:nvPr/>
        </p:nvSpPr>
        <p:spPr>
          <a:xfrm>
            <a:off x="4636083" y="1020049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6" grpId="0"/>
      <p:bldP spid="7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253</TotalTime>
  <Words>101</Words>
  <Application>Microsoft Office PowerPoint</Application>
  <PresentationFormat>Širokoúhlá obrazovka</PresentationFormat>
  <Paragraphs>18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90</cp:revision>
  <dcterms:created xsi:type="dcterms:W3CDTF">2020-02-21T13:54:42Z</dcterms:created>
  <dcterms:modified xsi:type="dcterms:W3CDTF">2022-12-28T14:50:22Z</dcterms:modified>
</cp:coreProperties>
</file>